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86" r:id="rId3"/>
    <p:sldId id="288" r:id="rId4"/>
    <p:sldId id="298" r:id="rId5"/>
    <p:sldId id="292" r:id="rId6"/>
    <p:sldId id="284" r:id="rId7"/>
    <p:sldId id="299" r:id="rId8"/>
    <p:sldId id="295" r:id="rId9"/>
    <p:sldId id="293" r:id="rId10"/>
    <p:sldId id="282" r:id="rId11"/>
    <p:sldId id="300" r:id="rId12"/>
    <p:sldId id="294" r:id="rId13"/>
    <p:sldId id="289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E67"/>
    <a:srgbClr val="FFAA4B"/>
    <a:srgbClr val="595959"/>
    <a:srgbClr val="5C7D88"/>
    <a:srgbClr val="A7C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4214" autoAdjust="0"/>
  </p:normalViewPr>
  <p:slideViewPr>
    <p:cSldViewPr snapToGrid="0">
      <p:cViewPr varScale="1">
        <p:scale>
          <a:sx n="98" d="100"/>
          <a:sy n="98" d="100"/>
        </p:scale>
        <p:origin x="753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r">
              <a:defRPr sz="1300"/>
            </a:lvl1pPr>
          </a:lstStyle>
          <a:p>
            <a:fld id="{EC337FED-E0AF-417F-9D56-8CD19175D7A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46" tIns="47823" rIns="95646" bIns="478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5646" tIns="47823" rIns="95646" bIns="478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r">
              <a:defRPr sz="1300"/>
            </a:lvl1pPr>
          </a:lstStyle>
          <a:p>
            <a:fld id="{A1761570-C554-4EB7-BD72-AAA273C5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52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61570-C554-4EB7-BD72-AAA273C55C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71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61570-C554-4EB7-BD72-AAA273C55C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61570-C554-4EB7-BD72-AAA273C55C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6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D451-72AA-488A-8C28-D5549585E0FA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Sutton Place Strategies | 757 Third Ave New York, NY 10017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ADB3-3F75-4EFD-97B0-2E36FA87E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1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EC66-AC23-4109-A321-DC4077DBA4D1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Sutton Place Strategies | 757 Third Ave New York, NY 10017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ADB3-3F75-4EFD-97B0-2E36FA87E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4EDE-ED33-4CED-A232-BB193EEB5705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Sutton Place Strategies | 757 Third Ave New York, NY 10017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ADB3-3F75-4EFD-97B0-2E36FA87E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_dark_pattern">
    <p:bg>
      <p:bgPr>
        <a:solidFill>
          <a:srgbClr val="5C7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58028" y="60148"/>
            <a:ext cx="11477812" cy="854253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3200" b="1" spc="-8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58027" y="997609"/>
            <a:ext cx="11477813" cy="6302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358027" y="1712260"/>
            <a:ext cx="11477813" cy="4474229"/>
          </a:xfrm>
        </p:spPr>
        <p:txBody>
          <a:bodyPr lIns="0" tIns="0" rIns="0" bIns="0">
            <a:no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 marL="457200" indent="-222250"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 marL="630238" indent="-173038">
              <a:buClr>
                <a:schemeClr val="bg1"/>
              </a:buClr>
              <a:tabLst>
                <a:tab pos="692150" algn="l"/>
              </a:tabLst>
              <a:defRPr sz="1800">
                <a:solidFill>
                  <a:schemeClr val="bg1"/>
                </a:solidFill>
              </a:defRPr>
            </a:lvl3pPr>
            <a:lvl4pPr marL="803275" indent="-173038"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 marL="976313" indent="-173038"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5743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028" y="60148"/>
            <a:ext cx="11477812" cy="854253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3200" b="1" spc="-8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58027" y="997609"/>
            <a:ext cx="11477813" cy="6302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358027" y="1712260"/>
            <a:ext cx="11477813" cy="4474229"/>
          </a:xfr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-222250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30238" indent="-173038">
              <a:tabLst>
                <a:tab pos="692150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3275" indent="-173038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76313" indent="-173038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9961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Content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>
            <a:spLocks noChangeAspect="1"/>
          </p:cNvSpPr>
          <p:nvPr userDrawn="1"/>
        </p:nvSpPr>
        <p:spPr>
          <a:xfrm rot="10800000">
            <a:off x="11460479" y="0"/>
            <a:ext cx="731521" cy="180665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E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685" y="1686560"/>
            <a:ext cx="11432475" cy="392176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42240" y="6304412"/>
            <a:ext cx="507521" cy="365125"/>
          </a:xfrm>
        </p:spPr>
        <p:txBody>
          <a:bodyPr anchor="ctr"/>
          <a:lstStyle>
            <a:lvl1pPr algn="ctr">
              <a:defRPr b="1"/>
            </a:lvl1pPr>
          </a:lstStyle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61685" y="931866"/>
            <a:ext cx="10746627" cy="41008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sub heading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43F39A69-2768-4927-BF1C-72DB4C7ACEF9}"/>
              </a:ext>
            </a:extLst>
          </p:cNvPr>
          <p:cNvSpPr>
            <a:spLocks noChangeAspect="1"/>
          </p:cNvSpPr>
          <p:nvPr userDrawn="1"/>
        </p:nvSpPr>
        <p:spPr>
          <a:xfrm>
            <a:off x="2" y="4460240"/>
            <a:ext cx="970860" cy="23977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E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A87687-F5C4-4371-B9AE-916D2212A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680" y="6310745"/>
            <a:ext cx="1390650" cy="35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7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Content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1" y="127538"/>
            <a:ext cx="11378960" cy="804116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521" y="1645920"/>
            <a:ext cx="11378960" cy="455647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42242" y="6445970"/>
            <a:ext cx="507521" cy="365125"/>
          </a:xfrm>
        </p:spPr>
        <p:txBody>
          <a:bodyPr/>
          <a:lstStyle>
            <a:lvl1pPr algn="ctr">
              <a:defRPr/>
            </a:lvl1pPr>
          </a:lstStyle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-409752" y="5916284"/>
            <a:ext cx="1371600" cy="25304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E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-2292180" y="2551999"/>
            <a:ext cx="5136461" cy="25304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E">
              <a:solidFill>
                <a:srgbClr val="FFFFFF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7521" y="931866"/>
            <a:ext cx="11378960" cy="410083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sub heading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0F0550-50E2-4A2C-A185-DD49E65DED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660" y="6174886"/>
            <a:ext cx="2650490" cy="67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7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Content Slide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74320" y="258792"/>
            <a:ext cx="11663680" cy="6368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E">
              <a:solidFill>
                <a:srgbClr val="5C7D8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7523" y="398311"/>
            <a:ext cx="11178396" cy="804116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523" y="1696720"/>
            <a:ext cx="11178396" cy="4340034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accent3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accent3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accent3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accent3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2B3915-77B5-4E9D-B93A-D58EEE683283}"/>
              </a:ext>
            </a:extLst>
          </p:cNvPr>
          <p:cNvCxnSpPr/>
          <p:nvPr userDrawn="1"/>
        </p:nvCxnSpPr>
        <p:spPr>
          <a:xfrm>
            <a:off x="4907280" y="1300480"/>
            <a:ext cx="23774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089BDA2-0787-4812-BBEA-6731F422DF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557" y="6110759"/>
            <a:ext cx="1746885" cy="44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5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Content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17826" y="275106"/>
            <a:ext cx="71871" cy="508980"/>
          </a:xfrm>
          <a:prstGeom prst="rect">
            <a:avLst/>
          </a:prstGeom>
          <a:solidFill>
            <a:srgbClr val="F96232"/>
          </a:solidFill>
          <a:ln>
            <a:solidFill>
              <a:srgbClr val="F96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E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537415" y="6753763"/>
            <a:ext cx="11117173" cy="0"/>
          </a:xfrm>
          <a:prstGeom prst="line">
            <a:avLst/>
          </a:prstGeom>
          <a:ln w="76200">
            <a:solidFill>
              <a:srgbClr val="232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99049" y="1341946"/>
            <a:ext cx="11587432" cy="48604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58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asic Content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86" y="127538"/>
            <a:ext cx="9603674" cy="8041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60722" y="6390640"/>
            <a:ext cx="525759" cy="251128"/>
          </a:xfrm>
        </p:spPr>
        <p:txBody>
          <a:bodyPr anchor="ctr"/>
          <a:lstStyle>
            <a:lvl1pPr algn="r">
              <a:defRPr/>
            </a:lvl1pPr>
          </a:lstStyle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9049" y="1341946"/>
            <a:ext cx="11587432" cy="4860446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accent4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accent4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accent4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accent4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750220-4086-45BE-AB4C-028764C94D21}"/>
              </a:ext>
            </a:extLst>
          </p:cNvPr>
          <p:cNvSpPr/>
          <p:nvPr userDrawn="1"/>
        </p:nvSpPr>
        <p:spPr>
          <a:xfrm>
            <a:off x="0" y="6656870"/>
            <a:ext cx="12192000" cy="20113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D54E38-6A8F-4C70-88ED-404235EEA6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291566"/>
            <a:ext cx="1878330" cy="47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5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asic Content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685" y="127538"/>
            <a:ext cx="11624795" cy="804116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33121" y="6390640"/>
            <a:ext cx="525759" cy="251128"/>
          </a:xfrm>
        </p:spPr>
        <p:txBody>
          <a:bodyPr anchor="ctr"/>
          <a:lstStyle>
            <a:lvl1pPr algn="ctr">
              <a:defRPr/>
            </a:lvl1pPr>
          </a:lstStyle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9049" y="1341946"/>
            <a:ext cx="11587432" cy="4594216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750220-4086-45BE-AB4C-028764C94D21}"/>
              </a:ext>
            </a:extLst>
          </p:cNvPr>
          <p:cNvSpPr/>
          <p:nvPr userDrawn="1"/>
        </p:nvSpPr>
        <p:spPr>
          <a:xfrm>
            <a:off x="0" y="6656870"/>
            <a:ext cx="12192000" cy="20113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D54E38-6A8F-4C70-88ED-404235EEA6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6058486"/>
            <a:ext cx="1878330" cy="47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5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BAA4-5B67-480C-988B-2B472130B870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Sutton Place Strategies | 757 Third Ave New York, NY 10017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ADB3-3F75-4EFD-97B0-2E36FA87E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94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asic Content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86" y="127538"/>
            <a:ext cx="9077849" cy="8041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33123" y="6289979"/>
            <a:ext cx="525759" cy="378245"/>
          </a:xfrm>
        </p:spPr>
        <p:txBody>
          <a:bodyPr/>
          <a:lstStyle>
            <a:lvl1pPr algn="ctr">
              <a:defRPr/>
            </a:lvl1pPr>
          </a:lstStyle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9049" y="1341946"/>
            <a:ext cx="11587432" cy="48604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6668221"/>
            <a:ext cx="12183965" cy="118800"/>
            <a:chOff x="0" y="6668221"/>
            <a:chExt cx="9137974" cy="118800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6668221"/>
              <a:ext cx="3045600" cy="1188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3046774" y="6668221"/>
              <a:ext cx="3045600" cy="1188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6092374" y="6668221"/>
              <a:ext cx="3045600" cy="118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34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asic Content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3361" y="127538"/>
            <a:ext cx="6958641" cy="804116"/>
          </a:xfrm>
          <a:solidFill>
            <a:schemeClr val="accent4"/>
          </a:solidFill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9049" y="1341948"/>
            <a:ext cx="11587432" cy="49122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571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85" y="127538"/>
            <a:ext cx="9273379" cy="80411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261685" y="6474305"/>
            <a:ext cx="9273379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62468" y="1147763"/>
            <a:ext cx="9273117" cy="5167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3" name="Rectangle 2"/>
          <p:cNvSpPr/>
          <p:nvPr userDrawn="1"/>
        </p:nvSpPr>
        <p:spPr>
          <a:xfrm>
            <a:off x="9742100" y="0"/>
            <a:ext cx="2449901" cy="6858000"/>
          </a:xfrm>
          <a:prstGeom prst="rect">
            <a:avLst/>
          </a:prstGeom>
          <a:solidFill>
            <a:srgbClr val="F0EBCE"/>
          </a:solidFill>
          <a:ln>
            <a:solidFill>
              <a:srgbClr val="F0E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with Righ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85" y="127538"/>
            <a:ext cx="9273379" cy="80411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261685" y="6474305"/>
            <a:ext cx="9273379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753600" y="0"/>
            <a:ext cx="2438400" cy="6858000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62468" y="1147763"/>
            <a:ext cx="9273117" cy="5167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781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488" y="1466491"/>
            <a:ext cx="7534467" cy="83676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76136" cy="6858000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382219" y="2544618"/>
            <a:ext cx="7534255" cy="197562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IE" dirty="0"/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4381488" y="2354289"/>
            <a:ext cx="7534467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62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Text with Colour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72998" y="0"/>
            <a:ext cx="6119004" cy="6858000"/>
          </a:xfrm>
          <a:prstGeom prst="rect">
            <a:avLst/>
          </a:prstGeom>
          <a:solidFill>
            <a:schemeClr val="tx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E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85" y="127538"/>
            <a:ext cx="5614515" cy="80411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051" y="1341946"/>
            <a:ext cx="5578415" cy="4860446"/>
          </a:xfrm>
        </p:spPr>
        <p:txBody>
          <a:bodyPr numCol="2" spcCol="144000">
            <a:no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261685" y="6474305"/>
            <a:ext cx="561451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48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85" y="127538"/>
            <a:ext cx="5614515" cy="80411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051" y="1341946"/>
            <a:ext cx="5578415" cy="4860446"/>
          </a:xfrm>
        </p:spPr>
        <p:txBody>
          <a:bodyPr numCol="2" spcCol="144000">
            <a:no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261685" y="6474305"/>
            <a:ext cx="5614515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06584" y="0"/>
            <a:ext cx="6085416" cy="6858000"/>
          </a:xfrm>
        </p:spPr>
        <p:txBody>
          <a:bodyPr/>
          <a:lstStyle/>
          <a:p>
            <a:endParaRPr lang="en-IE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6106584" cy="118800"/>
            <a:chOff x="0" y="6668221"/>
            <a:chExt cx="9137974" cy="1188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668221"/>
              <a:ext cx="3045600" cy="1188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046774" y="6668221"/>
              <a:ext cx="3045600" cy="1188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6092374" y="6668221"/>
              <a:ext cx="3045600" cy="118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367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85" y="401874"/>
            <a:ext cx="5614515" cy="80411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051" y="1341946"/>
            <a:ext cx="5578415" cy="4860446"/>
          </a:xfrm>
        </p:spPr>
        <p:txBody>
          <a:bodyPr numCol="2" spcCol="144000">
            <a:no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06584" y="0"/>
            <a:ext cx="6085416" cy="6858000"/>
          </a:xfrm>
        </p:spPr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53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 Text with Colour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72717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6072998" y="0"/>
            <a:ext cx="6119004" cy="6858000"/>
          </a:xfrm>
          <a:prstGeom prst="rect">
            <a:avLst/>
          </a:prstGeom>
          <a:solidFill>
            <a:schemeClr val="tx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E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8673" y="1076444"/>
            <a:ext cx="5614515" cy="80411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6039" y="2147977"/>
            <a:ext cx="5578415" cy="2924356"/>
          </a:xfrm>
        </p:spPr>
        <p:txBody>
          <a:bodyPr numCol="2" spcCol="14400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261685" y="6474305"/>
            <a:ext cx="561451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86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Colour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72998" y="0"/>
            <a:ext cx="6119004" cy="6858000"/>
          </a:xfrm>
          <a:prstGeom prst="rect">
            <a:avLst/>
          </a:prstGeom>
          <a:solidFill>
            <a:schemeClr val="tx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E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85" y="127538"/>
            <a:ext cx="5614515" cy="80411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261685" y="6474305"/>
            <a:ext cx="561451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53760" y="1337005"/>
            <a:ext cx="5577600" cy="4860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31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774F-D21B-4BFE-8D7A-3AC70BF51795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Sutton Place Strategies | 757 Third Ave New York, NY 10017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ADB3-3F75-4EFD-97B0-2E36FA87E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120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85" y="127538"/>
            <a:ext cx="5614515" cy="80411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261685" y="6474305"/>
            <a:ext cx="561451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53760" y="1337005"/>
            <a:ext cx="5577600" cy="4860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106584" y="0"/>
            <a:ext cx="6085416" cy="6858000"/>
          </a:xfrm>
        </p:spPr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670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4856672"/>
            <a:ext cx="12192000" cy="2001328"/>
          </a:xfrm>
        </p:spPr>
        <p:txBody>
          <a:bodyPr/>
          <a:lstStyle/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4852" y="4856672"/>
            <a:ext cx="1219523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99049" y="1112811"/>
            <a:ext cx="11587432" cy="35195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795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>
            <a:extLst>
              <a:ext uri="{FF2B5EF4-FFF2-40B4-BE49-F238E27FC236}">
                <a16:creationId xmlns:a16="http://schemas.microsoft.com/office/drawing/2014/main" id="{184E231A-69AA-4032-8CE8-DB5C2D5B82D8}"/>
              </a:ext>
            </a:extLst>
          </p:cNvPr>
          <p:cNvSpPr/>
          <p:nvPr userDrawn="1"/>
        </p:nvSpPr>
        <p:spPr>
          <a:xfrm>
            <a:off x="3690620" y="0"/>
            <a:ext cx="8501380" cy="6858000"/>
          </a:xfrm>
          <a:prstGeom prst="parallelogram">
            <a:avLst>
              <a:gd name="adj" fmla="val 30857"/>
            </a:avLst>
          </a:prstGeom>
          <a:blipFill>
            <a:blip r:embed="rId2"/>
            <a:stretch>
              <a:fillRect l="-447" t="-6696" r="-13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4302" y="2864018"/>
            <a:ext cx="3571208" cy="1129963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 HERE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1C9D2A-CCBA-498C-AE78-4D0AC7D836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252412"/>
            <a:ext cx="4340682" cy="110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8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4302" y="1796117"/>
            <a:ext cx="3781458" cy="1129963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 HERE 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8F346FDD-5B49-42AB-A023-B338B64E35B6}"/>
              </a:ext>
            </a:extLst>
          </p:cNvPr>
          <p:cNvSpPr/>
          <p:nvPr userDrawn="1"/>
        </p:nvSpPr>
        <p:spPr>
          <a:xfrm>
            <a:off x="2837180" y="0"/>
            <a:ext cx="8501380" cy="6858000"/>
          </a:xfrm>
          <a:prstGeom prst="parallelogram">
            <a:avLst>
              <a:gd name="adj" fmla="val 42150"/>
            </a:avLst>
          </a:prstGeom>
          <a:blipFill>
            <a:blip r:embed="rId2"/>
            <a:stretch>
              <a:fillRect l="-8037" t="-9572" r="-37770" b="-432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1C9D2A-CCBA-498C-AE78-4D0AC7D836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252412"/>
            <a:ext cx="4340682" cy="11001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94A323-025D-461F-9144-BF53760C2A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995" y="6159712"/>
            <a:ext cx="580166" cy="69373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37BBD6-EBBF-4BEE-B48C-C4F378FB9416}"/>
              </a:ext>
            </a:extLst>
          </p:cNvPr>
          <p:cNvCxnSpPr/>
          <p:nvPr userDrawn="1"/>
        </p:nvCxnSpPr>
        <p:spPr>
          <a:xfrm>
            <a:off x="494522" y="158620"/>
            <a:ext cx="1137401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8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4302" y="1796117"/>
            <a:ext cx="3781458" cy="1129963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 HERE 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8F346FDD-5B49-42AB-A023-B338B64E35B6}"/>
              </a:ext>
            </a:extLst>
          </p:cNvPr>
          <p:cNvSpPr/>
          <p:nvPr userDrawn="1"/>
        </p:nvSpPr>
        <p:spPr>
          <a:xfrm>
            <a:off x="2837180" y="0"/>
            <a:ext cx="8501380" cy="6858000"/>
          </a:xfrm>
          <a:prstGeom prst="parallelogram">
            <a:avLst>
              <a:gd name="adj" fmla="val 42150"/>
            </a:avLst>
          </a:prstGeom>
          <a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 l="-8037" t="-9572" r="-37770" b="-432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1C9D2A-CCBA-498C-AE78-4D0AC7D836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252412"/>
            <a:ext cx="4340682" cy="11001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94A323-025D-461F-9144-BF53760C2A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995" y="6159712"/>
            <a:ext cx="580166" cy="69373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37BBD6-EBBF-4BEE-B48C-C4F378FB9416}"/>
              </a:ext>
            </a:extLst>
          </p:cNvPr>
          <p:cNvCxnSpPr/>
          <p:nvPr userDrawn="1"/>
        </p:nvCxnSpPr>
        <p:spPr>
          <a:xfrm>
            <a:off x="494522" y="158620"/>
            <a:ext cx="1137401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3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528208"/>
            <a:ext cx="12192000" cy="332979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52" y="4325218"/>
            <a:ext cx="9077849" cy="80411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99050" y="5321749"/>
            <a:ext cx="9077849" cy="1152556"/>
          </a:xfrm>
        </p:spPr>
        <p:txBody>
          <a:bodyPr>
            <a:normAutofit/>
          </a:bodyPr>
          <a:lstStyle>
            <a:lvl1pPr marL="0" indent="0" algn="just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5274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 Colour Bloc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076" y="2579298"/>
            <a:ext cx="11043848" cy="655200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076" y="5408976"/>
            <a:ext cx="11043848" cy="46561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63043" y="5339751"/>
            <a:ext cx="4065917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82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Colour Bloc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2579298"/>
            <a:ext cx="11043848" cy="655200"/>
          </a:xfrm>
        </p:spPr>
        <p:txBody>
          <a:bodyPr anchor="ctr"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355889"/>
            <a:ext cx="11043848" cy="465615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809783" y="4192437"/>
            <a:ext cx="4065917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5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Colour Block">
    <p:bg>
      <p:bgPr>
        <a:solidFill>
          <a:schemeClr val="tx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024005" y="0"/>
            <a:ext cx="416799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E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8269137" y="2460838"/>
            <a:ext cx="3677731" cy="836763"/>
          </a:xfrm>
          <a:noFill/>
          <a:ln w="38100">
            <a:noFill/>
          </a:ln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269136" y="3792579"/>
            <a:ext cx="3677733" cy="8151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136147" y="6319736"/>
            <a:ext cx="3943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IE" sz="1400" dirty="0">
                <a:solidFill>
                  <a:srgbClr val="24211F"/>
                </a:solidFill>
                <a:cs typeface="Arial" panose="020B0604020202020204" pitchFamily="34" charset="0"/>
              </a:rPr>
              <a:t>website.com</a:t>
            </a:r>
          </a:p>
        </p:txBody>
      </p:sp>
    </p:spTree>
    <p:extLst>
      <p:ext uri="{BB962C8B-B14F-4D97-AF65-F5344CB8AC3E}">
        <p14:creationId xmlns:p14="http://schemas.microsoft.com/office/powerpoint/2010/main" val="196969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93345" y="3688945"/>
            <a:ext cx="8005313" cy="2073502"/>
          </a:xfrm>
          <a:solidFill>
            <a:schemeClr val="accent1">
              <a:lumMod val="75000"/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– drag to adjust the position of this box dependent on image composition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2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C529-0C7B-41E9-A4F4-126E80198762}" type="datetime1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Sutton Place Strategies | 757 Third Ave New York, NY 10017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ADB3-3F75-4EFD-97B0-2E36FA87E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6689" y="4292793"/>
            <a:ext cx="8005313" cy="1555916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 – drag to adjust the position of this box dependent on image composition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5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856672"/>
            <a:ext cx="12192000" cy="1742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34312"/>
            <a:ext cx="12192000" cy="1664899"/>
          </a:xfrm>
          <a:solidFill>
            <a:schemeClr val="bg1"/>
          </a:solidFill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2704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" r="2024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346" y="2651042"/>
            <a:ext cx="8005313" cy="1555916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1725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683" y="1621768"/>
            <a:ext cx="5615780" cy="45551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0546" y="1621768"/>
            <a:ext cx="5525937" cy="45551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5"/>
          </p:nvPr>
        </p:nvSpPr>
        <p:spPr>
          <a:xfrm>
            <a:off x="261683" y="1063134"/>
            <a:ext cx="5615780" cy="5549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0544" y="1063134"/>
            <a:ext cx="5525939" cy="5549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743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 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 </a:t>
            </a:r>
            <a:r>
              <a:rPr lang="en-IE" dirty="0"/>
              <a:t>– add your own map annotations. Change continent colors in the slide master view.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429" name="Text Placeholder 428"/>
          <p:cNvSpPr>
            <a:spLocks noGrp="1"/>
          </p:cNvSpPr>
          <p:nvPr>
            <p:ph type="body" sz="quarter" idx="13"/>
          </p:nvPr>
        </p:nvSpPr>
        <p:spPr>
          <a:xfrm>
            <a:off x="298452" y="1112841"/>
            <a:ext cx="11588749" cy="10091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428" name="Group 427"/>
          <p:cNvGrpSpPr>
            <a:grpSpLocks noChangeAspect="1"/>
          </p:cNvGrpSpPr>
          <p:nvPr userDrawn="1"/>
        </p:nvGrpSpPr>
        <p:grpSpPr>
          <a:xfrm>
            <a:off x="2909910" y="2488174"/>
            <a:ext cx="2521391" cy="2040405"/>
            <a:chOff x="4047223" y="726142"/>
            <a:chExt cx="3567515" cy="2886968"/>
          </a:xfrm>
        </p:grpSpPr>
        <p:sp>
          <p:nvSpPr>
            <p:cNvPr id="430" name="Rectangle: Diagonal Corners Rounded 429"/>
            <p:cNvSpPr/>
            <p:nvPr/>
          </p:nvSpPr>
          <p:spPr>
            <a:xfrm>
              <a:off x="4047223" y="201270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31" name="Rectangle: Diagonal Corners Rounded 430"/>
            <p:cNvSpPr/>
            <p:nvPr/>
          </p:nvSpPr>
          <p:spPr>
            <a:xfrm>
              <a:off x="4228651" y="182940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32" name="Rectangle: Diagonal Corners Rounded 431"/>
            <p:cNvSpPr/>
            <p:nvPr/>
          </p:nvSpPr>
          <p:spPr>
            <a:xfrm>
              <a:off x="4415523" y="182940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33" name="Rectangle: Diagonal Corners Rounded 432"/>
            <p:cNvSpPr/>
            <p:nvPr/>
          </p:nvSpPr>
          <p:spPr>
            <a:xfrm>
              <a:off x="4596951" y="182940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34" name="Rectangle: Diagonal Corners Rounded 433"/>
            <p:cNvSpPr/>
            <p:nvPr/>
          </p:nvSpPr>
          <p:spPr>
            <a:xfrm>
              <a:off x="4778379" y="182940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35" name="Rectangle: Diagonal Corners Rounded 434"/>
            <p:cNvSpPr/>
            <p:nvPr/>
          </p:nvSpPr>
          <p:spPr>
            <a:xfrm>
              <a:off x="4778379" y="201270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36" name="Rectangle: Diagonal Corners Rounded 435"/>
            <p:cNvSpPr/>
            <p:nvPr/>
          </p:nvSpPr>
          <p:spPr>
            <a:xfrm>
              <a:off x="4778379" y="219600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37" name="Rectangle: Diagonal Corners Rounded 436"/>
            <p:cNvSpPr/>
            <p:nvPr/>
          </p:nvSpPr>
          <p:spPr>
            <a:xfrm>
              <a:off x="4959807" y="182940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38" name="Rectangle: Diagonal Corners Rounded 437"/>
            <p:cNvSpPr/>
            <p:nvPr/>
          </p:nvSpPr>
          <p:spPr>
            <a:xfrm>
              <a:off x="4959807" y="201270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39" name="Rectangle: Diagonal Corners Rounded 438"/>
            <p:cNvSpPr/>
            <p:nvPr/>
          </p:nvSpPr>
          <p:spPr>
            <a:xfrm>
              <a:off x="4959807" y="219600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40" name="Rectangle: Diagonal Corners Rounded 439"/>
            <p:cNvSpPr/>
            <p:nvPr/>
          </p:nvSpPr>
          <p:spPr>
            <a:xfrm>
              <a:off x="5146679" y="182940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41" name="Rectangle: Diagonal Corners Rounded 440"/>
            <p:cNvSpPr/>
            <p:nvPr/>
          </p:nvSpPr>
          <p:spPr>
            <a:xfrm>
              <a:off x="5146679" y="201270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42" name="Rectangle: Diagonal Corners Rounded 441"/>
            <p:cNvSpPr/>
            <p:nvPr/>
          </p:nvSpPr>
          <p:spPr>
            <a:xfrm>
              <a:off x="5146679" y="219600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43" name="Rectangle: Diagonal Corners Rounded 442"/>
            <p:cNvSpPr/>
            <p:nvPr/>
          </p:nvSpPr>
          <p:spPr>
            <a:xfrm>
              <a:off x="5328107" y="182940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44" name="Rectangle: Diagonal Corners Rounded 443"/>
            <p:cNvSpPr/>
            <p:nvPr/>
          </p:nvSpPr>
          <p:spPr>
            <a:xfrm>
              <a:off x="5328107" y="201270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45" name="Rectangle: Diagonal Corners Rounded 444"/>
            <p:cNvSpPr/>
            <p:nvPr/>
          </p:nvSpPr>
          <p:spPr>
            <a:xfrm>
              <a:off x="5328107" y="219600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46" name="Rectangle: Diagonal Corners Rounded 445"/>
            <p:cNvSpPr/>
            <p:nvPr/>
          </p:nvSpPr>
          <p:spPr>
            <a:xfrm>
              <a:off x="4959807" y="23799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47" name="Rectangle: Diagonal Corners Rounded 446"/>
            <p:cNvSpPr/>
            <p:nvPr/>
          </p:nvSpPr>
          <p:spPr>
            <a:xfrm>
              <a:off x="4959807" y="25632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48" name="Rectangle: Diagonal Corners Rounded 447"/>
            <p:cNvSpPr/>
            <p:nvPr/>
          </p:nvSpPr>
          <p:spPr>
            <a:xfrm>
              <a:off x="5146679" y="23799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49" name="Rectangle: Diagonal Corners Rounded 448"/>
            <p:cNvSpPr/>
            <p:nvPr/>
          </p:nvSpPr>
          <p:spPr>
            <a:xfrm>
              <a:off x="5146679" y="25632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50" name="Rectangle: Diagonal Corners Rounded 449"/>
            <p:cNvSpPr/>
            <p:nvPr/>
          </p:nvSpPr>
          <p:spPr>
            <a:xfrm>
              <a:off x="5146679" y="27465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51" name="Rectangle: Diagonal Corners Rounded 450"/>
            <p:cNvSpPr/>
            <p:nvPr/>
          </p:nvSpPr>
          <p:spPr>
            <a:xfrm>
              <a:off x="5328107" y="23799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52" name="Rectangle: Diagonal Corners Rounded 451"/>
            <p:cNvSpPr/>
            <p:nvPr/>
          </p:nvSpPr>
          <p:spPr>
            <a:xfrm>
              <a:off x="5328107" y="25632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53" name="Rectangle: Diagonal Corners Rounded 452"/>
            <p:cNvSpPr/>
            <p:nvPr/>
          </p:nvSpPr>
          <p:spPr>
            <a:xfrm>
              <a:off x="5328107" y="27465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54" name="Rectangle: Diagonal Corners Rounded 453"/>
            <p:cNvSpPr/>
            <p:nvPr/>
          </p:nvSpPr>
          <p:spPr>
            <a:xfrm>
              <a:off x="5501918" y="182940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55" name="Rectangle: Diagonal Corners Rounded 454"/>
            <p:cNvSpPr/>
            <p:nvPr/>
          </p:nvSpPr>
          <p:spPr>
            <a:xfrm>
              <a:off x="5501918" y="201270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56" name="Rectangle: Diagonal Corners Rounded 455"/>
            <p:cNvSpPr/>
            <p:nvPr/>
          </p:nvSpPr>
          <p:spPr>
            <a:xfrm>
              <a:off x="5501918" y="219600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57" name="Rectangle: Diagonal Corners Rounded 456"/>
            <p:cNvSpPr/>
            <p:nvPr/>
          </p:nvSpPr>
          <p:spPr>
            <a:xfrm>
              <a:off x="5683346" y="182940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58" name="Rectangle: Diagonal Corners Rounded 457"/>
            <p:cNvSpPr/>
            <p:nvPr/>
          </p:nvSpPr>
          <p:spPr>
            <a:xfrm>
              <a:off x="5683346" y="201270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59" name="Rectangle: Diagonal Corners Rounded 458"/>
            <p:cNvSpPr/>
            <p:nvPr/>
          </p:nvSpPr>
          <p:spPr>
            <a:xfrm>
              <a:off x="5870218" y="182940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60" name="Rectangle: Diagonal Corners Rounded 459"/>
            <p:cNvSpPr/>
            <p:nvPr/>
          </p:nvSpPr>
          <p:spPr>
            <a:xfrm>
              <a:off x="5870218" y="201270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61" name="Rectangle: Diagonal Corners Rounded 460"/>
            <p:cNvSpPr/>
            <p:nvPr/>
          </p:nvSpPr>
          <p:spPr>
            <a:xfrm>
              <a:off x="6051646" y="182940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62" name="Rectangle: Diagonal Corners Rounded 461"/>
            <p:cNvSpPr/>
            <p:nvPr/>
          </p:nvSpPr>
          <p:spPr>
            <a:xfrm>
              <a:off x="6051646" y="201270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63" name="Rectangle: Diagonal Corners Rounded 462"/>
            <p:cNvSpPr/>
            <p:nvPr/>
          </p:nvSpPr>
          <p:spPr>
            <a:xfrm>
              <a:off x="5501918" y="23799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64" name="Rectangle: Diagonal Corners Rounded 463"/>
            <p:cNvSpPr/>
            <p:nvPr/>
          </p:nvSpPr>
          <p:spPr>
            <a:xfrm>
              <a:off x="5501918" y="25632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65" name="Rectangle: Diagonal Corners Rounded 464"/>
            <p:cNvSpPr/>
            <p:nvPr/>
          </p:nvSpPr>
          <p:spPr>
            <a:xfrm>
              <a:off x="5501918" y="27465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66" name="Rectangle: Diagonal Corners Rounded 465"/>
            <p:cNvSpPr/>
            <p:nvPr/>
          </p:nvSpPr>
          <p:spPr>
            <a:xfrm>
              <a:off x="5683346" y="219600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67" name="Rectangle: Diagonal Corners Rounded 466"/>
            <p:cNvSpPr/>
            <p:nvPr/>
          </p:nvSpPr>
          <p:spPr>
            <a:xfrm>
              <a:off x="5870218" y="219600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68" name="Rectangle: Diagonal Corners Rounded 467"/>
            <p:cNvSpPr/>
            <p:nvPr/>
          </p:nvSpPr>
          <p:spPr>
            <a:xfrm>
              <a:off x="5683346" y="23799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69" name="Rectangle: Diagonal Corners Rounded 468"/>
            <p:cNvSpPr/>
            <p:nvPr/>
          </p:nvSpPr>
          <p:spPr>
            <a:xfrm>
              <a:off x="5683346" y="25632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70" name="Rectangle: Diagonal Corners Rounded 469"/>
            <p:cNvSpPr/>
            <p:nvPr/>
          </p:nvSpPr>
          <p:spPr>
            <a:xfrm>
              <a:off x="5683346" y="27465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71" name="Rectangle: Diagonal Corners Rounded 470"/>
            <p:cNvSpPr/>
            <p:nvPr/>
          </p:nvSpPr>
          <p:spPr>
            <a:xfrm>
              <a:off x="5870218" y="23799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72" name="Rectangle: Diagonal Corners Rounded 471"/>
            <p:cNvSpPr/>
            <p:nvPr/>
          </p:nvSpPr>
          <p:spPr>
            <a:xfrm>
              <a:off x="5870218" y="25632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73" name="Rectangle: Diagonal Corners Rounded 472"/>
            <p:cNvSpPr/>
            <p:nvPr/>
          </p:nvSpPr>
          <p:spPr>
            <a:xfrm>
              <a:off x="5870218" y="27465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74" name="Rectangle: Diagonal Corners Rounded 473"/>
            <p:cNvSpPr/>
            <p:nvPr/>
          </p:nvSpPr>
          <p:spPr>
            <a:xfrm>
              <a:off x="6051646" y="23799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75" name="Rectangle: Diagonal Corners Rounded 474"/>
            <p:cNvSpPr/>
            <p:nvPr/>
          </p:nvSpPr>
          <p:spPr>
            <a:xfrm>
              <a:off x="6051646" y="25632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76" name="Rectangle: Diagonal Corners Rounded 475"/>
            <p:cNvSpPr/>
            <p:nvPr/>
          </p:nvSpPr>
          <p:spPr>
            <a:xfrm>
              <a:off x="6051646" y="27465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77" name="Rectangle: Diagonal Corners Rounded 476"/>
            <p:cNvSpPr/>
            <p:nvPr/>
          </p:nvSpPr>
          <p:spPr>
            <a:xfrm>
              <a:off x="6414502" y="219600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78" name="Rectangle: Diagonal Corners Rounded 477"/>
            <p:cNvSpPr/>
            <p:nvPr/>
          </p:nvSpPr>
          <p:spPr>
            <a:xfrm>
              <a:off x="6601374" y="219600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79" name="Rectangle: Diagonal Corners Rounded 478"/>
            <p:cNvSpPr/>
            <p:nvPr/>
          </p:nvSpPr>
          <p:spPr>
            <a:xfrm>
              <a:off x="6233074" y="25632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80" name="Rectangle: Diagonal Corners Rounded 479"/>
            <p:cNvSpPr/>
            <p:nvPr/>
          </p:nvSpPr>
          <p:spPr>
            <a:xfrm>
              <a:off x="6233074" y="27465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81" name="Rectangle: Diagonal Corners Rounded 480"/>
            <p:cNvSpPr/>
            <p:nvPr/>
          </p:nvSpPr>
          <p:spPr>
            <a:xfrm>
              <a:off x="6414502" y="23799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82" name="Rectangle: Diagonal Corners Rounded 481"/>
            <p:cNvSpPr/>
            <p:nvPr/>
          </p:nvSpPr>
          <p:spPr>
            <a:xfrm>
              <a:off x="6414502" y="25632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83" name="Rectangle: Diagonal Corners Rounded 482"/>
            <p:cNvSpPr/>
            <p:nvPr/>
          </p:nvSpPr>
          <p:spPr>
            <a:xfrm>
              <a:off x="6414502" y="27465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84" name="Rectangle: Diagonal Corners Rounded 483"/>
            <p:cNvSpPr/>
            <p:nvPr/>
          </p:nvSpPr>
          <p:spPr>
            <a:xfrm>
              <a:off x="6601374" y="23799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85" name="Rectangle: Diagonal Corners Rounded 484"/>
            <p:cNvSpPr/>
            <p:nvPr/>
          </p:nvSpPr>
          <p:spPr>
            <a:xfrm>
              <a:off x="6601374" y="25632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86" name="Rectangle: Diagonal Corners Rounded 485"/>
            <p:cNvSpPr/>
            <p:nvPr/>
          </p:nvSpPr>
          <p:spPr>
            <a:xfrm>
              <a:off x="6782802" y="23799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87" name="Rectangle: Diagonal Corners Rounded 486"/>
            <p:cNvSpPr/>
            <p:nvPr/>
          </p:nvSpPr>
          <p:spPr>
            <a:xfrm>
              <a:off x="4047223" y="164273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88" name="Rectangle: Diagonal Corners Rounded 487"/>
            <p:cNvSpPr/>
            <p:nvPr/>
          </p:nvSpPr>
          <p:spPr>
            <a:xfrm>
              <a:off x="4228651" y="145943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89" name="Rectangle: Diagonal Corners Rounded 488"/>
            <p:cNvSpPr/>
            <p:nvPr/>
          </p:nvSpPr>
          <p:spPr>
            <a:xfrm>
              <a:off x="4228651" y="164273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90" name="Rectangle: Diagonal Corners Rounded 489"/>
            <p:cNvSpPr/>
            <p:nvPr/>
          </p:nvSpPr>
          <p:spPr>
            <a:xfrm>
              <a:off x="4415523" y="164273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91" name="Rectangle: Diagonal Corners Rounded 490"/>
            <p:cNvSpPr/>
            <p:nvPr/>
          </p:nvSpPr>
          <p:spPr>
            <a:xfrm>
              <a:off x="4596951" y="164273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92" name="Rectangle: Diagonal Corners Rounded 491"/>
            <p:cNvSpPr/>
            <p:nvPr/>
          </p:nvSpPr>
          <p:spPr>
            <a:xfrm>
              <a:off x="4778379" y="164273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93" name="Rectangle: Diagonal Corners Rounded 492"/>
            <p:cNvSpPr/>
            <p:nvPr/>
          </p:nvSpPr>
          <p:spPr>
            <a:xfrm>
              <a:off x="4959807" y="164273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94" name="Rectangle: Diagonal Corners Rounded 493"/>
            <p:cNvSpPr/>
            <p:nvPr/>
          </p:nvSpPr>
          <p:spPr>
            <a:xfrm>
              <a:off x="5146679" y="145943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95" name="Rectangle: Diagonal Corners Rounded 494"/>
            <p:cNvSpPr/>
            <p:nvPr/>
          </p:nvSpPr>
          <p:spPr>
            <a:xfrm>
              <a:off x="5146679" y="164273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96" name="Rectangle: Diagonal Corners Rounded 495"/>
            <p:cNvSpPr/>
            <p:nvPr/>
          </p:nvSpPr>
          <p:spPr>
            <a:xfrm>
              <a:off x="5328107" y="145943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97" name="Rectangle: Diagonal Corners Rounded 496"/>
            <p:cNvSpPr/>
            <p:nvPr/>
          </p:nvSpPr>
          <p:spPr>
            <a:xfrm>
              <a:off x="5328107" y="164273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98" name="Rectangle: Diagonal Corners Rounded 497"/>
            <p:cNvSpPr/>
            <p:nvPr/>
          </p:nvSpPr>
          <p:spPr>
            <a:xfrm>
              <a:off x="5683346" y="10921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99" name="Rectangle: Diagonal Corners Rounded 498"/>
            <p:cNvSpPr/>
            <p:nvPr/>
          </p:nvSpPr>
          <p:spPr>
            <a:xfrm>
              <a:off x="5870218" y="9088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00" name="Rectangle: Diagonal Corners Rounded 499"/>
            <p:cNvSpPr/>
            <p:nvPr/>
          </p:nvSpPr>
          <p:spPr>
            <a:xfrm>
              <a:off x="5870218" y="10921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01" name="Rectangle: Diagonal Corners Rounded 500"/>
            <p:cNvSpPr/>
            <p:nvPr/>
          </p:nvSpPr>
          <p:spPr>
            <a:xfrm>
              <a:off x="6051646" y="10921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02" name="Rectangle: Diagonal Corners Rounded 501"/>
            <p:cNvSpPr/>
            <p:nvPr/>
          </p:nvSpPr>
          <p:spPr>
            <a:xfrm>
              <a:off x="5501918" y="145943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03" name="Rectangle: Diagonal Corners Rounded 502"/>
            <p:cNvSpPr/>
            <p:nvPr/>
          </p:nvSpPr>
          <p:spPr>
            <a:xfrm>
              <a:off x="5501918" y="164273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04" name="Rectangle: Diagonal Corners Rounded 503"/>
            <p:cNvSpPr/>
            <p:nvPr/>
          </p:nvSpPr>
          <p:spPr>
            <a:xfrm>
              <a:off x="5870218" y="127613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05" name="Rectangle: Diagonal Corners Rounded 504"/>
            <p:cNvSpPr/>
            <p:nvPr/>
          </p:nvSpPr>
          <p:spPr>
            <a:xfrm>
              <a:off x="6051646" y="145943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06" name="Rectangle: Diagonal Corners Rounded 505"/>
            <p:cNvSpPr/>
            <p:nvPr/>
          </p:nvSpPr>
          <p:spPr>
            <a:xfrm>
              <a:off x="6233074" y="109216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07" name="Rectangle: Diagonal Corners Rounded 506"/>
            <p:cNvSpPr/>
            <p:nvPr/>
          </p:nvSpPr>
          <p:spPr>
            <a:xfrm>
              <a:off x="6233074" y="145943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08" name="Rectangle: Diagonal Corners Rounded 507"/>
            <p:cNvSpPr/>
            <p:nvPr/>
          </p:nvSpPr>
          <p:spPr>
            <a:xfrm>
              <a:off x="6233074" y="164273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09" name="Rectangle: Diagonal Corners Rounded 508"/>
            <p:cNvSpPr/>
            <p:nvPr/>
          </p:nvSpPr>
          <p:spPr>
            <a:xfrm>
              <a:off x="6414502" y="164273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10" name="Rectangle: Diagonal Corners Rounded 509"/>
            <p:cNvSpPr/>
            <p:nvPr/>
          </p:nvSpPr>
          <p:spPr>
            <a:xfrm>
              <a:off x="5328107" y="2924886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11" name="Rectangle: Diagonal Corners Rounded 510"/>
            <p:cNvSpPr/>
            <p:nvPr/>
          </p:nvSpPr>
          <p:spPr>
            <a:xfrm>
              <a:off x="5514979" y="2924886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12" name="Rectangle: Diagonal Corners Rounded 511"/>
            <p:cNvSpPr/>
            <p:nvPr/>
          </p:nvSpPr>
          <p:spPr>
            <a:xfrm>
              <a:off x="5696407" y="2924886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13" name="Rectangle: Diagonal Corners Rounded 512"/>
            <p:cNvSpPr/>
            <p:nvPr/>
          </p:nvSpPr>
          <p:spPr>
            <a:xfrm>
              <a:off x="5514979" y="3108851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14" name="Rectangle: Diagonal Corners Rounded 513"/>
            <p:cNvSpPr/>
            <p:nvPr/>
          </p:nvSpPr>
          <p:spPr>
            <a:xfrm>
              <a:off x="5696407" y="3108851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15" name="Rectangle: Diagonal Corners Rounded 514"/>
            <p:cNvSpPr/>
            <p:nvPr/>
          </p:nvSpPr>
          <p:spPr>
            <a:xfrm>
              <a:off x="5696407" y="3292151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16" name="Rectangle: Diagonal Corners Rounded 515"/>
            <p:cNvSpPr/>
            <p:nvPr/>
          </p:nvSpPr>
          <p:spPr>
            <a:xfrm>
              <a:off x="5877835" y="2924886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17" name="Rectangle: Diagonal Corners Rounded 516"/>
            <p:cNvSpPr/>
            <p:nvPr/>
          </p:nvSpPr>
          <p:spPr>
            <a:xfrm>
              <a:off x="6059263" y="2924886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18" name="Rectangle: Diagonal Corners Rounded 517"/>
            <p:cNvSpPr/>
            <p:nvPr/>
          </p:nvSpPr>
          <p:spPr>
            <a:xfrm>
              <a:off x="6246135" y="2924886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19" name="Rectangle: Diagonal Corners Rounded 518"/>
            <p:cNvSpPr/>
            <p:nvPr/>
          </p:nvSpPr>
          <p:spPr>
            <a:xfrm>
              <a:off x="5877835" y="3292151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20" name="Rectangle: Diagonal Corners Rounded 519"/>
            <p:cNvSpPr/>
            <p:nvPr/>
          </p:nvSpPr>
          <p:spPr>
            <a:xfrm>
              <a:off x="5877835" y="3475451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21" name="Rectangle: Diagonal Corners Rounded 520"/>
            <p:cNvSpPr/>
            <p:nvPr/>
          </p:nvSpPr>
          <p:spPr>
            <a:xfrm>
              <a:off x="6059263" y="3475451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22" name="Rectangle: Diagonal Corners Rounded 521"/>
            <p:cNvSpPr/>
            <p:nvPr/>
          </p:nvSpPr>
          <p:spPr>
            <a:xfrm>
              <a:off x="6246135" y="3108851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23" name="Rectangle: Diagonal Corners Rounded 522"/>
            <p:cNvSpPr/>
            <p:nvPr/>
          </p:nvSpPr>
          <p:spPr>
            <a:xfrm>
              <a:off x="6407752" y="90944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24" name="Rectangle: Diagonal Corners Rounded 523"/>
            <p:cNvSpPr/>
            <p:nvPr/>
          </p:nvSpPr>
          <p:spPr>
            <a:xfrm>
              <a:off x="6594624" y="90944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25" name="Rectangle: Diagonal Corners Rounded 524"/>
            <p:cNvSpPr/>
            <p:nvPr/>
          </p:nvSpPr>
          <p:spPr>
            <a:xfrm>
              <a:off x="6776052" y="72614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26" name="Rectangle: Diagonal Corners Rounded 525"/>
            <p:cNvSpPr/>
            <p:nvPr/>
          </p:nvSpPr>
          <p:spPr>
            <a:xfrm>
              <a:off x="6776052" y="90944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27" name="Rectangle: Diagonal Corners Rounded 526"/>
            <p:cNvSpPr/>
            <p:nvPr/>
          </p:nvSpPr>
          <p:spPr>
            <a:xfrm>
              <a:off x="6407752" y="127670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28" name="Rectangle: Diagonal Corners Rounded 527"/>
            <p:cNvSpPr/>
            <p:nvPr/>
          </p:nvSpPr>
          <p:spPr>
            <a:xfrm>
              <a:off x="6594624" y="109340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29" name="Rectangle: Diagonal Corners Rounded 528"/>
            <p:cNvSpPr/>
            <p:nvPr/>
          </p:nvSpPr>
          <p:spPr>
            <a:xfrm>
              <a:off x="6594624" y="127670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30" name="Rectangle: Diagonal Corners Rounded 529"/>
            <p:cNvSpPr/>
            <p:nvPr/>
          </p:nvSpPr>
          <p:spPr>
            <a:xfrm>
              <a:off x="6776052" y="109340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31" name="Rectangle: Diagonal Corners Rounded 530"/>
            <p:cNvSpPr/>
            <p:nvPr/>
          </p:nvSpPr>
          <p:spPr>
            <a:xfrm>
              <a:off x="6776052" y="127670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32" name="Rectangle: Diagonal Corners Rounded 531"/>
            <p:cNvSpPr/>
            <p:nvPr/>
          </p:nvSpPr>
          <p:spPr>
            <a:xfrm>
              <a:off x="6776052" y="146000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33" name="Rectangle: Diagonal Corners Rounded 532"/>
            <p:cNvSpPr/>
            <p:nvPr/>
          </p:nvSpPr>
          <p:spPr>
            <a:xfrm>
              <a:off x="6949863" y="72614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34" name="Rectangle: Diagonal Corners Rounded 533"/>
            <p:cNvSpPr/>
            <p:nvPr/>
          </p:nvSpPr>
          <p:spPr>
            <a:xfrm>
              <a:off x="6949863" y="90944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35" name="Rectangle: Diagonal Corners Rounded 534"/>
            <p:cNvSpPr/>
            <p:nvPr/>
          </p:nvSpPr>
          <p:spPr>
            <a:xfrm>
              <a:off x="7131291" y="72614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36" name="Rectangle: Diagonal Corners Rounded 535"/>
            <p:cNvSpPr/>
            <p:nvPr/>
          </p:nvSpPr>
          <p:spPr>
            <a:xfrm>
              <a:off x="6949863" y="109340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37" name="Rectangle: Diagonal Corners Rounded 536"/>
            <p:cNvSpPr/>
            <p:nvPr/>
          </p:nvSpPr>
          <p:spPr>
            <a:xfrm>
              <a:off x="6949863" y="127670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38" name="Rectangle: Diagonal Corners Rounded 537"/>
            <p:cNvSpPr/>
            <p:nvPr/>
          </p:nvSpPr>
          <p:spPr>
            <a:xfrm>
              <a:off x="6949863" y="146000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39" name="Rectangle: Diagonal Corners Rounded 538"/>
            <p:cNvSpPr/>
            <p:nvPr/>
          </p:nvSpPr>
          <p:spPr>
            <a:xfrm>
              <a:off x="7131291" y="90944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40" name="Rectangle: Diagonal Corners Rounded 539"/>
            <p:cNvSpPr/>
            <p:nvPr/>
          </p:nvSpPr>
          <p:spPr>
            <a:xfrm>
              <a:off x="7131291" y="109340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41" name="Rectangle: Diagonal Corners Rounded 540"/>
            <p:cNvSpPr/>
            <p:nvPr/>
          </p:nvSpPr>
          <p:spPr>
            <a:xfrm>
              <a:off x="7131291" y="127670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42" name="Rectangle: Diagonal Corners Rounded 541"/>
            <p:cNvSpPr/>
            <p:nvPr/>
          </p:nvSpPr>
          <p:spPr>
            <a:xfrm>
              <a:off x="7131291" y="146000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43" name="Rectangle: Diagonal Corners Rounded 542"/>
            <p:cNvSpPr/>
            <p:nvPr/>
          </p:nvSpPr>
          <p:spPr>
            <a:xfrm>
              <a:off x="7318163" y="109340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44" name="Rectangle: Diagonal Corners Rounded 543"/>
            <p:cNvSpPr/>
            <p:nvPr/>
          </p:nvSpPr>
          <p:spPr>
            <a:xfrm>
              <a:off x="7318163" y="1276707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45" name="Rectangle: Diagonal Corners Rounded 544"/>
            <p:cNvSpPr/>
            <p:nvPr/>
          </p:nvSpPr>
          <p:spPr>
            <a:xfrm>
              <a:off x="7484110" y="1085733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46" name="Rectangle: Diagonal Corners Rounded 545"/>
            <p:cNvSpPr/>
            <p:nvPr/>
          </p:nvSpPr>
          <p:spPr>
            <a:xfrm>
              <a:off x="6950949" y="1640245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47" name="Rectangle: Diagonal Corners Rounded 546"/>
            <p:cNvSpPr/>
            <p:nvPr/>
          </p:nvSpPr>
          <p:spPr>
            <a:xfrm>
              <a:off x="7124760" y="1640245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48" name="Rectangle: Diagonal Corners Rounded 547"/>
            <p:cNvSpPr/>
            <p:nvPr/>
          </p:nvSpPr>
          <p:spPr>
            <a:xfrm>
              <a:off x="6949863" y="1829402"/>
              <a:ext cx="130628" cy="137659"/>
            </a:xfrm>
            <a:prstGeom prst="round2DiagRect">
              <a:avLst/>
            </a:prstGeom>
            <a:solidFill>
              <a:srgbClr val="907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</p:grpSp>
      <p:grpSp>
        <p:nvGrpSpPr>
          <p:cNvPr id="549" name="Group 548"/>
          <p:cNvGrpSpPr>
            <a:grpSpLocks noChangeAspect="1"/>
          </p:cNvGrpSpPr>
          <p:nvPr userDrawn="1"/>
        </p:nvGrpSpPr>
        <p:grpSpPr>
          <a:xfrm>
            <a:off x="4315653" y="4576413"/>
            <a:ext cx="863996" cy="1136543"/>
            <a:chOff x="2400851" y="3369832"/>
            <a:chExt cx="1222467" cy="1608094"/>
          </a:xfrm>
        </p:grpSpPr>
        <p:sp>
          <p:nvSpPr>
            <p:cNvPr id="550" name="Rectangle: Diagonal Corners Rounded 549"/>
            <p:cNvSpPr/>
            <p:nvPr/>
          </p:nvSpPr>
          <p:spPr>
            <a:xfrm>
              <a:off x="2587723" y="4656967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51" name="Rectangle: Diagonal Corners Rounded 550"/>
            <p:cNvSpPr/>
            <p:nvPr/>
          </p:nvSpPr>
          <p:spPr>
            <a:xfrm>
              <a:off x="2587723" y="4840267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52" name="Rectangle: Diagonal Corners Rounded 551"/>
            <p:cNvSpPr/>
            <p:nvPr/>
          </p:nvSpPr>
          <p:spPr>
            <a:xfrm>
              <a:off x="2769151" y="4473667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53" name="Rectangle: Diagonal Corners Rounded 552"/>
            <p:cNvSpPr/>
            <p:nvPr/>
          </p:nvSpPr>
          <p:spPr>
            <a:xfrm>
              <a:off x="2769151" y="4656967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54" name="Rectangle: Diagonal Corners Rounded 553"/>
            <p:cNvSpPr/>
            <p:nvPr/>
          </p:nvSpPr>
          <p:spPr>
            <a:xfrm>
              <a:off x="2942962" y="4473667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55" name="Rectangle: Diagonal Corners Rounded 554"/>
            <p:cNvSpPr/>
            <p:nvPr/>
          </p:nvSpPr>
          <p:spPr>
            <a:xfrm>
              <a:off x="2400851" y="3553132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56" name="Rectangle: Diagonal Corners Rounded 555"/>
            <p:cNvSpPr/>
            <p:nvPr/>
          </p:nvSpPr>
          <p:spPr>
            <a:xfrm>
              <a:off x="2400851" y="3736432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57" name="Rectangle: Diagonal Corners Rounded 556"/>
            <p:cNvSpPr/>
            <p:nvPr/>
          </p:nvSpPr>
          <p:spPr>
            <a:xfrm>
              <a:off x="2587723" y="3369832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58" name="Rectangle: Diagonal Corners Rounded 557"/>
            <p:cNvSpPr/>
            <p:nvPr/>
          </p:nvSpPr>
          <p:spPr>
            <a:xfrm>
              <a:off x="2587723" y="3553132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59" name="Rectangle: Diagonal Corners Rounded 558"/>
            <p:cNvSpPr/>
            <p:nvPr/>
          </p:nvSpPr>
          <p:spPr>
            <a:xfrm>
              <a:off x="2587723" y="3736432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60" name="Rectangle: Diagonal Corners Rounded 559"/>
            <p:cNvSpPr/>
            <p:nvPr/>
          </p:nvSpPr>
          <p:spPr>
            <a:xfrm>
              <a:off x="2769151" y="3369832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61" name="Rectangle: Diagonal Corners Rounded 560"/>
            <p:cNvSpPr/>
            <p:nvPr/>
          </p:nvSpPr>
          <p:spPr>
            <a:xfrm>
              <a:off x="2769151" y="3553132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62" name="Rectangle: Diagonal Corners Rounded 561"/>
            <p:cNvSpPr/>
            <p:nvPr/>
          </p:nvSpPr>
          <p:spPr>
            <a:xfrm>
              <a:off x="2769151" y="3736432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63" name="Rectangle: Diagonal Corners Rounded 562"/>
            <p:cNvSpPr/>
            <p:nvPr/>
          </p:nvSpPr>
          <p:spPr>
            <a:xfrm>
              <a:off x="2587723" y="3920397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64" name="Rectangle: Diagonal Corners Rounded 563"/>
            <p:cNvSpPr/>
            <p:nvPr/>
          </p:nvSpPr>
          <p:spPr>
            <a:xfrm>
              <a:off x="2769151" y="3920397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65" name="Rectangle: Diagonal Corners Rounded 564"/>
            <p:cNvSpPr/>
            <p:nvPr/>
          </p:nvSpPr>
          <p:spPr>
            <a:xfrm>
              <a:off x="2769151" y="4103697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66" name="Rectangle: Diagonal Corners Rounded 565"/>
            <p:cNvSpPr/>
            <p:nvPr/>
          </p:nvSpPr>
          <p:spPr>
            <a:xfrm>
              <a:off x="2769151" y="4286997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67" name="Rectangle: Diagonal Corners Rounded 566"/>
            <p:cNvSpPr/>
            <p:nvPr/>
          </p:nvSpPr>
          <p:spPr>
            <a:xfrm>
              <a:off x="2942962" y="3369832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68" name="Rectangle: Diagonal Corners Rounded 567"/>
            <p:cNvSpPr/>
            <p:nvPr/>
          </p:nvSpPr>
          <p:spPr>
            <a:xfrm>
              <a:off x="2942962" y="3553132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69" name="Rectangle: Diagonal Corners Rounded 568"/>
            <p:cNvSpPr/>
            <p:nvPr/>
          </p:nvSpPr>
          <p:spPr>
            <a:xfrm>
              <a:off x="2942962" y="3736432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70" name="Rectangle: Diagonal Corners Rounded 569"/>
            <p:cNvSpPr/>
            <p:nvPr/>
          </p:nvSpPr>
          <p:spPr>
            <a:xfrm>
              <a:off x="3124390" y="3553132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71" name="Rectangle: Diagonal Corners Rounded 570"/>
            <p:cNvSpPr/>
            <p:nvPr/>
          </p:nvSpPr>
          <p:spPr>
            <a:xfrm>
              <a:off x="3124390" y="3736432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72" name="Rectangle: Diagonal Corners Rounded 571"/>
            <p:cNvSpPr/>
            <p:nvPr/>
          </p:nvSpPr>
          <p:spPr>
            <a:xfrm>
              <a:off x="3311262" y="3736432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73" name="Rectangle: Diagonal Corners Rounded 572"/>
            <p:cNvSpPr/>
            <p:nvPr/>
          </p:nvSpPr>
          <p:spPr>
            <a:xfrm>
              <a:off x="3492690" y="3736432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74" name="Rectangle: Diagonal Corners Rounded 573"/>
            <p:cNvSpPr/>
            <p:nvPr/>
          </p:nvSpPr>
          <p:spPr>
            <a:xfrm>
              <a:off x="2942962" y="3920397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75" name="Rectangle: Diagonal Corners Rounded 574"/>
            <p:cNvSpPr/>
            <p:nvPr/>
          </p:nvSpPr>
          <p:spPr>
            <a:xfrm>
              <a:off x="2942962" y="4103697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76" name="Rectangle: Diagonal Corners Rounded 575"/>
            <p:cNvSpPr/>
            <p:nvPr/>
          </p:nvSpPr>
          <p:spPr>
            <a:xfrm>
              <a:off x="2942962" y="4286997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77" name="Rectangle: Diagonal Corners Rounded 576"/>
            <p:cNvSpPr/>
            <p:nvPr/>
          </p:nvSpPr>
          <p:spPr>
            <a:xfrm>
              <a:off x="3124390" y="3920397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78" name="Rectangle: Diagonal Corners Rounded 577"/>
            <p:cNvSpPr/>
            <p:nvPr/>
          </p:nvSpPr>
          <p:spPr>
            <a:xfrm>
              <a:off x="3124390" y="4103697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79" name="Rectangle: Diagonal Corners Rounded 578"/>
            <p:cNvSpPr/>
            <p:nvPr/>
          </p:nvSpPr>
          <p:spPr>
            <a:xfrm>
              <a:off x="3124390" y="4286997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80" name="Rectangle: Diagonal Corners Rounded 579"/>
            <p:cNvSpPr/>
            <p:nvPr/>
          </p:nvSpPr>
          <p:spPr>
            <a:xfrm>
              <a:off x="3311262" y="3920397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81" name="Rectangle: Diagonal Corners Rounded 580"/>
            <p:cNvSpPr/>
            <p:nvPr/>
          </p:nvSpPr>
          <p:spPr>
            <a:xfrm>
              <a:off x="3311262" y="4103697"/>
              <a:ext cx="130628" cy="137659"/>
            </a:xfrm>
            <a:prstGeom prst="round2DiagRect">
              <a:avLst/>
            </a:prstGeom>
            <a:solidFill>
              <a:srgbClr val="BDAA8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</p:grpSp>
      <p:grpSp>
        <p:nvGrpSpPr>
          <p:cNvPr id="582" name="Group 581"/>
          <p:cNvGrpSpPr>
            <a:grpSpLocks noChangeAspect="1"/>
          </p:cNvGrpSpPr>
          <p:nvPr userDrawn="1"/>
        </p:nvGrpSpPr>
        <p:grpSpPr>
          <a:xfrm>
            <a:off x="5354510" y="2874573"/>
            <a:ext cx="1120449" cy="1136542"/>
            <a:chOff x="5202859" y="1956203"/>
            <a:chExt cx="1585323" cy="1608094"/>
          </a:xfrm>
        </p:grpSpPr>
        <p:sp>
          <p:nvSpPr>
            <p:cNvPr id="583" name="Rectangle: Diagonal Corners Rounded 582"/>
            <p:cNvSpPr/>
            <p:nvPr/>
          </p:nvSpPr>
          <p:spPr>
            <a:xfrm>
              <a:off x="5202859" y="3060038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84" name="Rectangle: Diagonal Corners Rounded 583"/>
            <p:cNvSpPr/>
            <p:nvPr/>
          </p:nvSpPr>
          <p:spPr>
            <a:xfrm>
              <a:off x="5384287" y="3060038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85" name="Rectangle: Diagonal Corners Rounded 584"/>
            <p:cNvSpPr/>
            <p:nvPr/>
          </p:nvSpPr>
          <p:spPr>
            <a:xfrm>
              <a:off x="5384287" y="3243338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86" name="Rectangle: Diagonal Corners Rounded 585"/>
            <p:cNvSpPr/>
            <p:nvPr/>
          </p:nvSpPr>
          <p:spPr>
            <a:xfrm>
              <a:off x="5565715" y="3060038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87" name="Rectangle: Diagonal Corners Rounded 586"/>
            <p:cNvSpPr/>
            <p:nvPr/>
          </p:nvSpPr>
          <p:spPr>
            <a:xfrm>
              <a:off x="5565715" y="3243338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88" name="Rectangle: Diagonal Corners Rounded 587"/>
            <p:cNvSpPr/>
            <p:nvPr/>
          </p:nvSpPr>
          <p:spPr>
            <a:xfrm>
              <a:off x="5747143" y="3060038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89" name="Rectangle: Diagonal Corners Rounded 588"/>
            <p:cNvSpPr/>
            <p:nvPr/>
          </p:nvSpPr>
          <p:spPr>
            <a:xfrm>
              <a:off x="5934015" y="3060038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90" name="Rectangle: Diagonal Corners Rounded 589"/>
            <p:cNvSpPr/>
            <p:nvPr/>
          </p:nvSpPr>
          <p:spPr>
            <a:xfrm>
              <a:off x="5934015" y="3243338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91" name="Rectangle: Diagonal Corners Rounded 590"/>
            <p:cNvSpPr/>
            <p:nvPr/>
          </p:nvSpPr>
          <p:spPr>
            <a:xfrm>
              <a:off x="6115443" y="3060038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92" name="Rectangle: Diagonal Corners Rounded 591"/>
            <p:cNvSpPr/>
            <p:nvPr/>
          </p:nvSpPr>
          <p:spPr>
            <a:xfrm>
              <a:off x="6115443" y="3426638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93" name="Rectangle: Diagonal Corners Rounded 592"/>
            <p:cNvSpPr/>
            <p:nvPr/>
          </p:nvSpPr>
          <p:spPr>
            <a:xfrm>
              <a:off x="6289254" y="3060038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94" name="Rectangle: Diagonal Corners Rounded 593"/>
            <p:cNvSpPr/>
            <p:nvPr/>
          </p:nvSpPr>
          <p:spPr>
            <a:xfrm>
              <a:off x="6289254" y="3243338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95" name="Rectangle: Diagonal Corners Rounded 594"/>
            <p:cNvSpPr/>
            <p:nvPr/>
          </p:nvSpPr>
          <p:spPr>
            <a:xfrm>
              <a:off x="6470682" y="3060038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96" name="Rectangle: Diagonal Corners Rounded 595"/>
            <p:cNvSpPr/>
            <p:nvPr/>
          </p:nvSpPr>
          <p:spPr>
            <a:xfrm>
              <a:off x="6657554" y="3060038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97" name="Rectangle: Diagonal Corners Rounded 596"/>
            <p:cNvSpPr/>
            <p:nvPr/>
          </p:nvSpPr>
          <p:spPr>
            <a:xfrm>
              <a:off x="5384287" y="2873368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98" name="Rectangle: Diagonal Corners Rounded 597"/>
            <p:cNvSpPr/>
            <p:nvPr/>
          </p:nvSpPr>
          <p:spPr>
            <a:xfrm>
              <a:off x="5934015" y="2322803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99" name="Rectangle: Diagonal Corners Rounded 598"/>
            <p:cNvSpPr/>
            <p:nvPr/>
          </p:nvSpPr>
          <p:spPr>
            <a:xfrm>
              <a:off x="6115443" y="2139503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00" name="Rectangle: Diagonal Corners Rounded 599"/>
            <p:cNvSpPr/>
            <p:nvPr/>
          </p:nvSpPr>
          <p:spPr>
            <a:xfrm>
              <a:off x="6115443" y="2322803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01" name="Rectangle: Diagonal Corners Rounded 600"/>
            <p:cNvSpPr/>
            <p:nvPr/>
          </p:nvSpPr>
          <p:spPr>
            <a:xfrm>
              <a:off x="5565715" y="2690068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02" name="Rectangle: Diagonal Corners Rounded 601"/>
            <p:cNvSpPr/>
            <p:nvPr/>
          </p:nvSpPr>
          <p:spPr>
            <a:xfrm>
              <a:off x="5565715" y="2873368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03" name="Rectangle: Diagonal Corners Rounded 602"/>
            <p:cNvSpPr/>
            <p:nvPr/>
          </p:nvSpPr>
          <p:spPr>
            <a:xfrm>
              <a:off x="5747143" y="2873368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04" name="Rectangle: Diagonal Corners Rounded 603"/>
            <p:cNvSpPr/>
            <p:nvPr/>
          </p:nvSpPr>
          <p:spPr>
            <a:xfrm>
              <a:off x="5934015" y="2506768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05" name="Rectangle: Diagonal Corners Rounded 604"/>
            <p:cNvSpPr/>
            <p:nvPr/>
          </p:nvSpPr>
          <p:spPr>
            <a:xfrm>
              <a:off x="5934015" y="2873368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06" name="Rectangle: Diagonal Corners Rounded 605"/>
            <p:cNvSpPr/>
            <p:nvPr/>
          </p:nvSpPr>
          <p:spPr>
            <a:xfrm>
              <a:off x="6115443" y="2506768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07" name="Rectangle: Diagonal Corners Rounded 606"/>
            <p:cNvSpPr/>
            <p:nvPr/>
          </p:nvSpPr>
          <p:spPr>
            <a:xfrm>
              <a:off x="6115443" y="2873368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08" name="Rectangle: Diagonal Corners Rounded 607"/>
            <p:cNvSpPr/>
            <p:nvPr/>
          </p:nvSpPr>
          <p:spPr>
            <a:xfrm>
              <a:off x="6289254" y="1956203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09" name="Rectangle: Diagonal Corners Rounded 608"/>
            <p:cNvSpPr/>
            <p:nvPr/>
          </p:nvSpPr>
          <p:spPr>
            <a:xfrm>
              <a:off x="6289254" y="2139503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10" name="Rectangle: Diagonal Corners Rounded 609"/>
            <p:cNvSpPr/>
            <p:nvPr/>
          </p:nvSpPr>
          <p:spPr>
            <a:xfrm>
              <a:off x="6289254" y="2322803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11" name="Rectangle: Diagonal Corners Rounded 610"/>
            <p:cNvSpPr/>
            <p:nvPr/>
          </p:nvSpPr>
          <p:spPr>
            <a:xfrm>
              <a:off x="6470682" y="2322803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12" name="Rectangle: Diagonal Corners Rounded 611"/>
            <p:cNvSpPr/>
            <p:nvPr/>
          </p:nvSpPr>
          <p:spPr>
            <a:xfrm>
              <a:off x="6289254" y="2690068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13" name="Rectangle: Diagonal Corners Rounded 612"/>
            <p:cNvSpPr/>
            <p:nvPr/>
          </p:nvSpPr>
          <p:spPr>
            <a:xfrm>
              <a:off x="6289254" y="2873368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14" name="Rectangle: Diagonal Corners Rounded 613"/>
            <p:cNvSpPr/>
            <p:nvPr/>
          </p:nvSpPr>
          <p:spPr>
            <a:xfrm>
              <a:off x="6470682" y="2506768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15" name="Rectangle: Diagonal Corners Rounded 614"/>
            <p:cNvSpPr/>
            <p:nvPr/>
          </p:nvSpPr>
          <p:spPr>
            <a:xfrm>
              <a:off x="6470682" y="2690068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16" name="Rectangle: Diagonal Corners Rounded 615"/>
            <p:cNvSpPr/>
            <p:nvPr/>
          </p:nvSpPr>
          <p:spPr>
            <a:xfrm>
              <a:off x="6470682" y="2873368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17" name="Rectangle: Diagonal Corners Rounded 616"/>
            <p:cNvSpPr/>
            <p:nvPr/>
          </p:nvSpPr>
          <p:spPr>
            <a:xfrm>
              <a:off x="6657554" y="2690068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18" name="Rectangle: Diagonal Corners Rounded 617"/>
            <p:cNvSpPr/>
            <p:nvPr/>
          </p:nvSpPr>
          <p:spPr>
            <a:xfrm>
              <a:off x="6657554" y="2873368"/>
              <a:ext cx="130628" cy="13765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</p:grpSp>
      <p:grpSp>
        <p:nvGrpSpPr>
          <p:cNvPr id="619" name="Group 618"/>
          <p:cNvGrpSpPr>
            <a:grpSpLocks noChangeAspect="1"/>
          </p:cNvGrpSpPr>
          <p:nvPr userDrawn="1"/>
        </p:nvGrpSpPr>
        <p:grpSpPr>
          <a:xfrm>
            <a:off x="5346345" y="4050373"/>
            <a:ext cx="1248676" cy="1266563"/>
            <a:chOff x="5732323" y="984148"/>
            <a:chExt cx="1766751" cy="1792059"/>
          </a:xfrm>
        </p:grpSpPr>
        <p:sp>
          <p:nvSpPr>
            <p:cNvPr id="620" name="Rectangle: Diagonal Corners Rounded 619"/>
            <p:cNvSpPr/>
            <p:nvPr/>
          </p:nvSpPr>
          <p:spPr>
            <a:xfrm>
              <a:off x="6463479" y="208798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21" name="Rectangle: Diagonal Corners Rounded 620"/>
            <p:cNvSpPr/>
            <p:nvPr/>
          </p:nvSpPr>
          <p:spPr>
            <a:xfrm>
              <a:off x="6463479" y="227128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22" name="Rectangle: Diagonal Corners Rounded 621"/>
            <p:cNvSpPr/>
            <p:nvPr/>
          </p:nvSpPr>
          <p:spPr>
            <a:xfrm>
              <a:off x="6463479" y="245458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23" name="Rectangle: Diagonal Corners Rounded 622"/>
            <p:cNvSpPr/>
            <p:nvPr/>
          </p:nvSpPr>
          <p:spPr>
            <a:xfrm>
              <a:off x="6637290" y="208798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24" name="Rectangle: Diagonal Corners Rounded 623"/>
            <p:cNvSpPr/>
            <p:nvPr/>
          </p:nvSpPr>
          <p:spPr>
            <a:xfrm>
              <a:off x="6637290" y="227128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25" name="Rectangle: Diagonal Corners Rounded 624"/>
            <p:cNvSpPr/>
            <p:nvPr/>
          </p:nvSpPr>
          <p:spPr>
            <a:xfrm>
              <a:off x="6637290" y="245458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26" name="Rectangle: Diagonal Corners Rounded 625"/>
            <p:cNvSpPr/>
            <p:nvPr/>
          </p:nvSpPr>
          <p:spPr>
            <a:xfrm>
              <a:off x="6818718" y="208798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27" name="Rectangle: Diagonal Corners Rounded 626"/>
            <p:cNvSpPr/>
            <p:nvPr/>
          </p:nvSpPr>
          <p:spPr>
            <a:xfrm>
              <a:off x="6818718" y="227128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28" name="Rectangle: Diagonal Corners Rounded 627"/>
            <p:cNvSpPr/>
            <p:nvPr/>
          </p:nvSpPr>
          <p:spPr>
            <a:xfrm>
              <a:off x="6818718" y="245458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29" name="Rectangle: Diagonal Corners Rounded 628"/>
            <p:cNvSpPr/>
            <p:nvPr/>
          </p:nvSpPr>
          <p:spPr>
            <a:xfrm>
              <a:off x="7005590" y="208798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30" name="Rectangle: Diagonal Corners Rounded 629"/>
            <p:cNvSpPr/>
            <p:nvPr/>
          </p:nvSpPr>
          <p:spPr>
            <a:xfrm>
              <a:off x="6637290" y="2638548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31" name="Rectangle: Diagonal Corners Rounded 630"/>
            <p:cNvSpPr/>
            <p:nvPr/>
          </p:nvSpPr>
          <p:spPr>
            <a:xfrm>
              <a:off x="7187018" y="2451645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32" name="Rectangle: Diagonal Corners Rounded 631"/>
            <p:cNvSpPr/>
            <p:nvPr/>
          </p:nvSpPr>
          <p:spPr>
            <a:xfrm>
              <a:off x="7368446" y="2257737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33" name="Rectangle: Diagonal Corners Rounded 632"/>
            <p:cNvSpPr/>
            <p:nvPr/>
          </p:nvSpPr>
          <p:spPr>
            <a:xfrm>
              <a:off x="5732323" y="1167448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34" name="Rectangle: Diagonal Corners Rounded 633"/>
            <p:cNvSpPr/>
            <p:nvPr/>
          </p:nvSpPr>
          <p:spPr>
            <a:xfrm>
              <a:off x="5732323" y="1350748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35" name="Rectangle: Diagonal Corners Rounded 634"/>
            <p:cNvSpPr/>
            <p:nvPr/>
          </p:nvSpPr>
          <p:spPr>
            <a:xfrm>
              <a:off x="5732323" y="153471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36" name="Rectangle: Diagonal Corners Rounded 635"/>
            <p:cNvSpPr/>
            <p:nvPr/>
          </p:nvSpPr>
          <p:spPr>
            <a:xfrm>
              <a:off x="5913751" y="984148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37" name="Rectangle: Diagonal Corners Rounded 636"/>
            <p:cNvSpPr/>
            <p:nvPr/>
          </p:nvSpPr>
          <p:spPr>
            <a:xfrm>
              <a:off x="5913751" y="1167448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38" name="Rectangle: Diagonal Corners Rounded 637"/>
            <p:cNvSpPr/>
            <p:nvPr/>
          </p:nvSpPr>
          <p:spPr>
            <a:xfrm>
              <a:off x="5913751" y="1350748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39" name="Rectangle: Diagonal Corners Rounded 638"/>
            <p:cNvSpPr/>
            <p:nvPr/>
          </p:nvSpPr>
          <p:spPr>
            <a:xfrm>
              <a:off x="6095179" y="984148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40" name="Rectangle: Diagonal Corners Rounded 639"/>
            <p:cNvSpPr/>
            <p:nvPr/>
          </p:nvSpPr>
          <p:spPr>
            <a:xfrm>
              <a:off x="6095179" y="1167448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41" name="Rectangle: Diagonal Corners Rounded 640"/>
            <p:cNvSpPr/>
            <p:nvPr/>
          </p:nvSpPr>
          <p:spPr>
            <a:xfrm>
              <a:off x="6095179" y="1350748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42" name="Rectangle: Diagonal Corners Rounded 641"/>
            <p:cNvSpPr/>
            <p:nvPr/>
          </p:nvSpPr>
          <p:spPr>
            <a:xfrm>
              <a:off x="6282051" y="984148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43" name="Rectangle: Diagonal Corners Rounded 642"/>
            <p:cNvSpPr/>
            <p:nvPr/>
          </p:nvSpPr>
          <p:spPr>
            <a:xfrm>
              <a:off x="6282051" y="1167448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44" name="Rectangle: Diagonal Corners Rounded 643"/>
            <p:cNvSpPr/>
            <p:nvPr/>
          </p:nvSpPr>
          <p:spPr>
            <a:xfrm>
              <a:off x="6282051" y="1350748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45" name="Rectangle: Diagonal Corners Rounded 644"/>
            <p:cNvSpPr/>
            <p:nvPr/>
          </p:nvSpPr>
          <p:spPr>
            <a:xfrm>
              <a:off x="6463479" y="1167448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46" name="Rectangle: Diagonal Corners Rounded 645"/>
            <p:cNvSpPr/>
            <p:nvPr/>
          </p:nvSpPr>
          <p:spPr>
            <a:xfrm>
              <a:off x="6463479" y="1350748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47" name="Rectangle: Diagonal Corners Rounded 646"/>
            <p:cNvSpPr/>
            <p:nvPr/>
          </p:nvSpPr>
          <p:spPr>
            <a:xfrm>
              <a:off x="5913751" y="153471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48" name="Rectangle: Diagonal Corners Rounded 647"/>
            <p:cNvSpPr/>
            <p:nvPr/>
          </p:nvSpPr>
          <p:spPr>
            <a:xfrm>
              <a:off x="5913751" y="171801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49" name="Rectangle: Diagonal Corners Rounded 648"/>
            <p:cNvSpPr/>
            <p:nvPr/>
          </p:nvSpPr>
          <p:spPr>
            <a:xfrm>
              <a:off x="6095179" y="153471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50" name="Rectangle: Diagonal Corners Rounded 649"/>
            <p:cNvSpPr/>
            <p:nvPr/>
          </p:nvSpPr>
          <p:spPr>
            <a:xfrm>
              <a:off x="6095179" y="171801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51" name="Rectangle: Diagonal Corners Rounded 650"/>
            <p:cNvSpPr/>
            <p:nvPr/>
          </p:nvSpPr>
          <p:spPr>
            <a:xfrm>
              <a:off x="6282051" y="153471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52" name="Rectangle: Diagonal Corners Rounded 651"/>
            <p:cNvSpPr/>
            <p:nvPr/>
          </p:nvSpPr>
          <p:spPr>
            <a:xfrm>
              <a:off x="6282051" y="171801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53" name="Rectangle: Diagonal Corners Rounded 652"/>
            <p:cNvSpPr/>
            <p:nvPr/>
          </p:nvSpPr>
          <p:spPr>
            <a:xfrm>
              <a:off x="6282051" y="190131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54" name="Rectangle: Diagonal Corners Rounded 653"/>
            <p:cNvSpPr/>
            <p:nvPr/>
          </p:nvSpPr>
          <p:spPr>
            <a:xfrm>
              <a:off x="6463479" y="153471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55" name="Rectangle: Diagonal Corners Rounded 654"/>
            <p:cNvSpPr/>
            <p:nvPr/>
          </p:nvSpPr>
          <p:spPr>
            <a:xfrm>
              <a:off x="6463479" y="171801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56" name="Rectangle: Diagonal Corners Rounded 655"/>
            <p:cNvSpPr/>
            <p:nvPr/>
          </p:nvSpPr>
          <p:spPr>
            <a:xfrm>
              <a:off x="6463479" y="190131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57" name="Rectangle: Diagonal Corners Rounded 656"/>
            <p:cNvSpPr/>
            <p:nvPr/>
          </p:nvSpPr>
          <p:spPr>
            <a:xfrm>
              <a:off x="6637290" y="1167448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58" name="Rectangle: Diagonal Corners Rounded 657"/>
            <p:cNvSpPr/>
            <p:nvPr/>
          </p:nvSpPr>
          <p:spPr>
            <a:xfrm>
              <a:off x="6637290" y="1350748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59" name="Rectangle: Diagonal Corners Rounded 658"/>
            <p:cNvSpPr/>
            <p:nvPr/>
          </p:nvSpPr>
          <p:spPr>
            <a:xfrm>
              <a:off x="6818718" y="1167448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60" name="Rectangle: Diagonal Corners Rounded 659"/>
            <p:cNvSpPr/>
            <p:nvPr/>
          </p:nvSpPr>
          <p:spPr>
            <a:xfrm>
              <a:off x="6818718" y="1350748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61" name="Rectangle: Diagonal Corners Rounded 660"/>
            <p:cNvSpPr/>
            <p:nvPr/>
          </p:nvSpPr>
          <p:spPr>
            <a:xfrm>
              <a:off x="6637290" y="153471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62" name="Rectangle: Diagonal Corners Rounded 661"/>
            <p:cNvSpPr/>
            <p:nvPr/>
          </p:nvSpPr>
          <p:spPr>
            <a:xfrm>
              <a:off x="6637290" y="171801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63" name="Rectangle: Diagonal Corners Rounded 662"/>
            <p:cNvSpPr/>
            <p:nvPr/>
          </p:nvSpPr>
          <p:spPr>
            <a:xfrm>
              <a:off x="6637290" y="190131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64" name="Rectangle: Diagonal Corners Rounded 663"/>
            <p:cNvSpPr/>
            <p:nvPr/>
          </p:nvSpPr>
          <p:spPr>
            <a:xfrm>
              <a:off x="6818718" y="153471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65" name="Rectangle: Diagonal Corners Rounded 664"/>
            <p:cNvSpPr/>
            <p:nvPr/>
          </p:nvSpPr>
          <p:spPr>
            <a:xfrm>
              <a:off x="6818718" y="171801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66" name="Rectangle: Diagonal Corners Rounded 665"/>
            <p:cNvSpPr/>
            <p:nvPr/>
          </p:nvSpPr>
          <p:spPr>
            <a:xfrm>
              <a:off x="6818718" y="190131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67" name="Rectangle: Diagonal Corners Rounded 666"/>
            <p:cNvSpPr/>
            <p:nvPr/>
          </p:nvSpPr>
          <p:spPr>
            <a:xfrm>
              <a:off x="7005590" y="153471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68" name="Rectangle: Diagonal Corners Rounded 667"/>
            <p:cNvSpPr/>
            <p:nvPr/>
          </p:nvSpPr>
          <p:spPr>
            <a:xfrm>
              <a:off x="7005590" y="171801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69" name="Rectangle: Diagonal Corners Rounded 668"/>
            <p:cNvSpPr/>
            <p:nvPr/>
          </p:nvSpPr>
          <p:spPr>
            <a:xfrm>
              <a:off x="7005590" y="190131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70" name="Rectangle: Diagonal Corners Rounded 669"/>
            <p:cNvSpPr/>
            <p:nvPr/>
          </p:nvSpPr>
          <p:spPr>
            <a:xfrm>
              <a:off x="7187018" y="1534713"/>
              <a:ext cx="130628" cy="137659"/>
            </a:xfrm>
            <a:prstGeom prst="round2DiagRect">
              <a:avLst/>
            </a:prstGeom>
            <a:solidFill>
              <a:srgbClr val="4E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</p:grpSp>
      <p:grpSp>
        <p:nvGrpSpPr>
          <p:cNvPr id="671" name="Group 670"/>
          <p:cNvGrpSpPr>
            <a:grpSpLocks noChangeAspect="1"/>
          </p:cNvGrpSpPr>
          <p:nvPr userDrawn="1"/>
        </p:nvGrpSpPr>
        <p:grpSpPr>
          <a:xfrm>
            <a:off x="6257185" y="2611774"/>
            <a:ext cx="2547670" cy="2185196"/>
            <a:chOff x="6499553" y="1882562"/>
            <a:chExt cx="3604698" cy="3091833"/>
          </a:xfrm>
        </p:grpSpPr>
        <p:sp>
          <p:nvSpPr>
            <p:cNvPr id="672" name="Rectangle: Diagonal Corners Rounded 671"/>
            <p:cNvSpPr/>
            <p:nvPr/>
          </p:nvSpPr>
          <p:spPr>
            <a:xfrm>
              <a:off x="6499553" y="37202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73" name="Rectangle: Diagonal Corners Rounded 672"/>
            <p:cNvSpPr/>
            <p:nvPr/>
          </p:nvSpPr>
          <p:spPr>
            <a:xfrm>
              <a:off x="6499553" y="39035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74" name="Rectangle: Diagonal Corners Rounded 673"/>
            <p:cNvSpPr/>
            <p:nvPr/>
          </p:nvSpPr>
          <p:spPr>
            <a:xfrm>
              <a:off x="6680981" y="37202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75" name="Rectangle: Diagonal Corners Rounded 674"/>
            <p:cNvSpPr/>
            <p:nvPr/>
          </p:nvSpPr>
          <p:spPr>
            <a:xfrm>
              <a:off x="6680981" y="39035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76" name="Rectangle: Diagonal Corners Rounded 675"/>
            <p:cNvSpPr/>
            <p:nvPr/>
          </p:nvSpPr>
          <p:spPr>
            <a:xfrm>
              <a:off x="6862409" y="29863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77" name="Rectangle: Diagonal Corners Rounded 676"/>
            <p:cNvSpPr/>
            <p:nvPr/>
          </p:nvSpPr>
          <p:spPr>
            <a:xfrm>
              <a:off x="6862409" y="31696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78" name="Rectangle: Diagonal Corners Rounded 677"/>
            <p:cNvSpPr/>
            <p:nvPr/>
          </p:nvSpPr>
          <p:spPr>
            <a:xfrm>
              <a:off x="6862409" y="33529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79" name="Rectangle: Diagonal Corners Rounded 678"/>
            <p:cNvSpPr/>
            <p:nvPr/>
          </p:nvSpPr>
          <p:spPr>
            <a:xfrm>
              <a:off x="7043837" y="29863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80" name="Rectangle: Diagonal Corners Rounded 679"/>
            <p:cNvSpPr/>
            <p:nvPr/>
          </p:nvSpPr>
          <p:spPr>
            <a:xfrm>
              <a:off x="7043837" y="31696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81" name="Rectangle: Diagonal Corners Rounded 680"/>
            <p:cNvSpPr/>
            <p:nvPr/>
          </p:nvSpPr>
          <p:spPr>
            <a:xfrm>
              <a:off x="7043837" y="33529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82" name="Rectangle: Diagonal Corners Rounded 681"/>
            <p:cNvSpPr/>
            <p:nvPr/>
          </p:nvSpPr>
          <p:spPr>
            <a:xfrm>
              <a:off x="7230709" y="29863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83" name="Rectangle: Diagonal Corners Rounded 682"/>
            <p:cNvSpPr/>
            <p:nvPr/>
          </p:nvSpPr>
          <p:spPr>
            <a:xfrm>
              <a:off x="7230709" y="31696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84" name="Rectangle: Diagonal Corners Rounded 683"/>
            <p:cNvSpPr/>
            <p:nvPr/>
          </p:nvSpPr>
          <p:spPr>
            <a:xfrm>
              <a:off x="7230709" y="33529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85" name="Rectangle: Diagonal Corners Rounded 684"/>
            <p:cNvSpPr/>
            <p:nvPr/>
          </p:nvSpPr>
          <p:spPr>
            <a:xfrm>
              <a:off x="7412137" y="29863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86" name="Rectangle: Diagonal Corners Rounded 685"/>
            <p:cNvSpPr/>
            <p:nvPr/>
          </p:nvSpPr>
          <p:spPr>
            <a:xfrm>
              <a:off x="7412137" y="31696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87" name="Rectangle: Diagonal Corners Rounded 686"/>
            <p:cNvSpPr/>
            <p:nvPr/>
          </p:nvSpPr>
          <p:spPr>
            <a:xfrm>
              <a:off x="7412137" y="33529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88" name="Rectangle: Diagonal Corners Rounded 687"/>
            <p:cNvSpPr/>
            <p:nvPr/>
          </p:nvSpPr>
          <p:spPr>
            <a:xfrm>
              <a:off x="6862409" y="35369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89" name="Rectangle: Diagonal Corners Rounded 688"/>
            <p:cNvSpPr/>
            <p:nvPr/>
          </p:nvSpPr>
          <p:spPr>
            <a:xfrm>
              <a:off x="6862409" y="37202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90" name="Rectangle: Diagonal Corners Rounded 689"/>
            <p:cNvSpPr/>
            <p:nvPr/>
          </p:nvSpPr>
          <p:spPr>
            <a:xfrm>
              <a:off x="7043837" y="35369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91" name="Rectangle: Diagonal Corners Rounded 690"/>
            <p:cNvSpPr/>
            <p:nvPr/>
          </p:nvSpPr>
          <p:spPr>
            <a:xfrm>
              <a:off x="7043837" y="37202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92" name="Rectangle: Diagonal Corners Rounded 691"/>
            <p:cNvSpPr/>
            <p:nvPr/>
          </p:nvSpPr>
          <p:spPr>
            <a:xfrm>
              <a:off x="7043837" y="39035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93" name="Rectangle: Diagonal Corners Rounded 692"/>
            <p:cNvSpPr/>
            <p:nvPr/>
          </p:nvSpPr>
          <p:spPr>
            <a:xfrm>
              <a:off x="7230709" y="35369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94" name="Rectangle: Diagonal Corners Rounded 693"/>
            <p:cNvSpPr/>
            <p:nvPr/>
          </p:nvSpPr>
          <p:spPr>
            <a:xfrm>
              <a:off x="7230709" y="37202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95" name="Rectangle: Diagonal Corners Rounded 694"/>
            <p:cNvSpPr/>
            <p:nvPr/>
          </p:nvSpPr>
          <p:spPr>
            <a:xfrm>
              <a:off x="7230709" y="39035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96" name="Rectangle: Diagonal Corners Rounded 695"/>
            <p:cNvSpPr/>
            <p:nvPr/>
          </p:nvSpPr>
          <p:spPr>
            <a:xfrm>
              <a:off x="7412137" y="35369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97" name="Rectangle: Diagonal Corners Rounded 696"/>
            <p:cNvSpPr/>
            <p:nvPr/>
          </p:nvSpPr>
          <p:spPr>
            <a:xfrm>
              <a:off x="7412137" y="37202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98" name="Rectangle: Diagonal Corners Rounded 697"/>
            <p:cNvSpPr/>
            <p:nvPr/>
          </p:nvSpPr>
          <p:spPr>
            <a:xfrm>
              <a:off x="7412137" y="39035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99" name="Rectangle: Diagonal Corners Rounded 698"/>
            <p:cNvSpPr/>
            <p:nvPr/>
          </p:nvSpPr>
          <p:spPr>
            <a:xfrm>
              <a:off x="7585948" y="29863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00" name="Rectangle: Diagonal Corners Rounded 699"/>
            <p:cNvSpPr/>
            <p:nvPr/>
          </p:nvSpPr>
          <p:spPr>
            <a:xfrm>
              <a:off x="7585948" y="31696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01" name="Rectangle: Diagonal Corners Rounded 700"/>
            <p:cNvSpPr/>
            <p:nvPr/>
          </p:nvSpPr>
          <p:spPr>
            <a:xfrm>
              <a:off x="7585948" y="33529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02" name="Rectangle: Diagonal Corners Rounded 701"/>
            <p:cNvSpPr/>
            <p:nvPr/>
          </p:nvSpPr>
          <p:spPr>
            <a:xfrm>
              <a:off x="7767376" y="29863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03" name="Rectangle: Diagonal Corners Rounded 702"/>
            <p:cNvSpPr/>
            <p:nvPr/>
          </p:nvSpPr>
          <p:spPr>
            <a:xfrm>
              <a:off x="7767376" y="31696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04" name="Rectangle: Diagonal Corners Rounded 703"/>
            <p:cNvSpPr/>
            <p:nvPr/>
          </p:nvSpPr>
          <p:spPr>
            <a:xfrm>
              <a:off x="7767376" y="33529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05" name="Rectangle: Diagonal Corners Rounded 704"/>
            <p:cNvSpPr/>
            <p:nvPr/>
          </p:nvSpPr>
          <p:spPr>
            <a:xfrm>
              <a:off x="7954248" y="29863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06" name="Rectangle: Diagonal Corners Rounded 705"/>
            <p:cNvSpPr/>
            <p:nvPr/>
          </p:nvSpPr>
          <p:spPr>
            <a:xfrm>
              <a:off x="7954248" y="31696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07" name="Rectangle: Diagonal Corners Rounded 706"/>
            <p:cNvSpPr/>
            <p:nvPr/>
          </p:nvSpPr>
          <p:spPr>
            <a:xfrm>
              <a:off x="7954248" y="33529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08" name="Rectangle: Diagonal Corners Rounded 707"/>
            <p:cNvSpPr/>
            <p:nvPr/>
          </p:nvSpPr>
          <p:spPr>
            <a:xfrm>
              <a:off x="8135676" y="29863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09" name="Rectangle: Diagonal Corners Rounded 708"/>
            <p:cNvSpPr/>
            <p:nvPr/>
          </p:nvSpPr>
          <p:spPr>
            <a:xfrm>
              <a:off x="8135676" y="31696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10" name="Rectangle: Diagonal Corners Rounded 709"/>
            <p:cNvSpPr/>
            <p:nvPr/>
          </p:nvSpPr>
          <p:spPr>
            <a:xfrm>
              <a:off x="8135676" y="33529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11" name="Rectangle: Diagonal Corners Rounded 710"/>
            <p:cNvSpPr/>
            <p:nvPr/>
          </p:nvSpPr>
          <p:spPr>
            <a:xfrm>
              <a:off x="7585948" y="35369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12" name="Rectangle: Diagonal Corners Rounded 711"/>
            <p:cNvSpPr/>
            <p:nvPr/>
          </p:nvSpPr>
          <p:spPr>
            <a:xfrm>
              <a:off x="7585948" y="37202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13" name="Rectangle: Diagonal Corners Rounded 712"/>
            <p:cNvSpPr/>
            <p:nvPr/>
          </p:nvSpPr>
          <p:spPr>
            <a:xfrm>
              <a:off x="7585948" y="39035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14" name="Rectangle: Diagonal Corners Rounded 713"/>
            <p:cNvSpPr/>
            <p:nvPr/>
          </p:nvSpPr>
          <p:spPr>
            <a:xfrm>
              <a:off x="7767376" y="35369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15" name="Rectangle: Diagonal Corners Rounded 714"/>
            <p:cNvSpPr/>
            <p:nvPr/>
          </p:nvSpPr>
          <p:spPr>
            <a:xfrm>
              <a:off x="7767376" y="37202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16" name="Rectangle: Diagonal Corners Rounded 715"/>
            <p:cNvSpPr/>
            <p:nvPr/>
          </p:nvSpPr>
          <p:spPr>
            <a:xfrm>
              <a:off x="7767376" y="39035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17" name="Rectangle: Diagonal Corners Rounded 716"/>
            <p:cNvSpPr/>
            <p:nvPr/>
          </p:nvSpPr>
          <p:spPr>
            <a:xfrm>
              <a:off x="7954248" y="35369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18" name="Rectangle: Diagonal Corners Rounded 717"/>
            <p:cNvSpPr/>
            <p:nvPr/>
          </p:nvSpPr>
          <p:spPr>
            <a:xfrm>
              <a:off x="7954248" y="37202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19" name="Rectangle: Diagonal Corners Rounded 718"/>
            <p:cNvSpPr/>
            <p:nvPr/>
          </p:nvSpPr>
          <p:spPr>
            <a:xfrm>
              <a:off x="7954248" y="39035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20" name="Rectangle: Diagonal Corners Rounded 719"/>
            <p:cNvSpPr/>
            <p:nvPr/>
          </p:nvSpPr>
          <p:spPr>
            <a:xfrm>
              <a:off x="8135676" y="35369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21" name="Rectangle: Diagonal Corners Rounded 720"/>
            <p:cNvSpPr/>
            <p:nvPr/>
          </p:nvSpPr>
          <p:spPr>
            <a:xfrm>
              <a:off x="8135676" y="37202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22" name="Rectangle: Diagonal Corners Rounded 721"/>
            <p:cNvSpPr/>
            <p:nvPr/>
          </p:nvSpPr>
          <p:spPr>
            <a:xfrm>
              <a:off x="8135676" y="39035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23" name="Rectangle: Diagonal Corners Rounded 722"/>
            <p:cNvSpPr/>
            <p:nvPr/>
          </p:nvSpPr>
          <p:spPr>
            <a:xfrm>
              <a:off x="8317104" y="29863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24" name="Rectangle: Diagonal Corners Rounded 723"/>
            <p:cNvSpPr/>
            <p:nvPr/>
          </p:nvSpPr>
          <p:spPr>
            <a:xfrm>
              <a:off x="8317104" y="31696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25" name="Rectangle: Diagonal Corners Rounded 724"/>
            <p:cNvSpPr/>
            <p:nvPr/>
          </p:nvSpPr>
          <p:spPr>
            <a:xfrm>
              <a:off x="8317104" y="33529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26" name="Rectangle: Diagonal Corners Rounded 725"/>
            <p:cNvSpPr/>
            <p:nvPr/>
          </p:nvSpPr>
          <p:spPr>
            <a:xfrm>
              <a:off x="8498532" y="29863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27" name="Rectangle: Diagonal Corners Rounded 726"/>
            <p:cNvSpPr/>
            <p:nvPr/>
          </p:nvSpPr>
          <p:spPr>
            <a:xfrm>
              <a:off x="8498532" y="31696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28" name="Rectangle: Diagonal Corners Rounded 727"/>
            <p:cNvSpPr/>
            <p:nvPr/>
          </p:nvSpPr>
          <p:spPr>
            <a:xfrm>
              <a:off x="8498532" y="33529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29" name="Rectangle: Diagonal Corners Rounded 728"/>
            <p:cNvSpPr/>
            <p:nvPr/>
          </p:nvSpPr>
          <p:spPr>
            <a:xfrm>
              <a:off x="8685404" y="29863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30" name="Rectangle: Diagonal Corners Rounded 729"/>
            <p:cNvSpPr/>
            <p:nvPr/>
          </p:nvSpPr>
          <p:spPr>
            <a:xfrm>
              <a:off x="8685404" y="31696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31" name="Rectangle: Diagonal Corners Rounded 730"/>
            <p:cNvSpPr/>
            <p:nvPr/>
          </p:nvSpPr>
          <p:spPr>
            <a:xfrm>
              <a:off x="8685404" y="33529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32" name="Rectangle: Diagonal Corners Rounded 731"/>
            <p:cNvSpPr/>
            <p:nvPr/>
          </p:nvSpPr>
          <p:spPr>
            <a:xfrm>
              <a:off x="8866832" y="29863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33" name="Rectangle: Diagonal Corners Rounded 732"/>
            <p:cNvSpPr/>
            <p:nvPr/>
          </p:nvSpPr>
          <p:spPr>
            <a:xfrm>
              <a:off x="8866832" y="31696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34" name="Rectangle: Diagonal Corners Rounded 733"/>
            <p:cNvSpPr/>
            <p:nvPr/>
          </p:nvSpPr>
          <p:spPr>
            <a:xfrm>
              <a:off x="8866832" y="33529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35" name="Rectangle: Diagonal Corners Rounded 734"/>
            <p:cNvSpPr/>
            <p:nvPr/>
          </p:nvSpPr>
          <p:spPr>
            <a:xfrm>
              <a:off x="8317104" y="35369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36" name="Rectangle: Diagonal Corners Rounded 735"/>
            <p:cNvSpPr/>
            <p:nvPr/>
          </p:nvSpPr>
          <p:spPr>
            <a:xfrm>
              <a:off x="8317104" y="37202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37" name="Rectangle: Diagonal Corners Rounded 736"/>
            <p:cNvSpPr/>
            <p:nvPr/>
          </p:nvSpPr>
          <p:spPr>
            <a:xfrm>
              <a:off x="8317104" y="39035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38" name="Rectangle: Diagonal Corners Rounded 737"/>
            <p:cNvSpPr/>
            <p:nvPr/>
          </p:nvSpPr>
          <p:spPr>
            <a:xfrm>
              <a:off x="8498532" y="35369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39" name="Rectangle: Diagonal Corners Rounded 738"/>
            <p:cNvSpPr/>
            <p:nvPr/>
          </p:nvSpPr>
          <p:spPr>
            <a:xfrm>
              <a:off x="8498532" y="37202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40" name="Rectangle: Diagonal Corners Rounded 739"/>
            <p:cNvSpPr/>
            <p:nvPr/>
          </p:nvSpPr>
          <p:spPr>
            <a:xfrm>
              <a:off x="8498532" y="39035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41" name="Rectangle: Diagonal Corners Rounded 740"/>
            <p:cNvSpPr/>
            <p:nvPr/>
          </p:nvSpPr>
          <p:spPr>
            <a:xfrm>
              <a:off x="8685404" y="35369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42" name="Rectangle: Diagonal Corners Rounded 741"/>
            <p:cNvSpPr/>
            <p:nvPr/>
          </p:nvSpPr>
          <p:spPr>
            <a:xfrm>
              <a:off x="6680981" y="27997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43" name="Rectangle: Diagonal Corners Rounded 742"/>
            <p:cNvSpPr/>
            <p:nvPr/>
          </p:nvSpPr>
          <p:spPr>
            <a:xfrm>
              <a:off x="7412137" y="22491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44" name="Rectangle: Diagonal Corners Rounded 743"/>
            <p:cNvSpPr/>
            <p:nvPr/>
          </p:nvSpPr>
          <p:spPr>
            <a:xfrm>
              <a:off x="6862409" y="27997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45" name="Rectangle: Diagonal Corners Rounded 744"/>
            <p:cNvSpPr/>
            <p:nvPr/>
          </p:nvSpPr>
          <p:spPr>
            <a:xfrm>
              <a:off x="7043837" y="26164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46" name="Rectangle: Diagonal Corners Rounded 745"/>
            <p:cNvSpPr/>
            <p:nvPr/>
          </p:nvSpPr>
          <p:spPr>
            <a:xfrm>
              <a:off x="7043837" y="27997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47" name="Rectangle: Diagonal Corners Rounded 746"/>
            <p:cNvSpPr/>
            <p:nvPr/>
          </p:nvSpPr>
          <p:spPr>
            <a:xfrm>
              <a:off x="7230709" y="24331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48" name="Rectangle: Diagonal Corners Rounded 747"/>
            <p:cNvSpPr/>
            <p:nvPr/>
          </p:nvSpPr>
          <p:spPr>
            <a:xfrm>
              <a:off x="7230709" y="26164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49" name="Rectangle: Diagonal Corners Rounded 748"/>
            <p:cNvSpPr/>
            <p:nvPr/>
          </p:nvSpPr>
          <p:spPr>
            <a:xfrm>
              <a:off x="7230709" y="27997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50" name="Rectangle: Diagonal Corners Rounded 749"/>
            <p:cNvSpPr/>
            <p:nvPr/>
          </p:nvSpPr>
          <p:spPr>
            <a:xfrm>
              <a:off x="7412137" y="24331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51" name="Rectangle: Diagonal Corners Rounded 750"/>
            <p:cNvSpPr/>
            <p:nvPr/>
          </p:nvSpPr>
          <p:spPr>
            <a:xfrm>
              <a:off x="7412137" y="26164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52" name="Rectangle: Diagonal Corners Rounded 751"/>
            <p:cNvSpPr/>
            <p:nvPr/>
          </p:nvSpPr>
          <p:spPr>
            <a:xfrm>
              <a:off x="7412137" y="27997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53" name="Rectangle: Diagonal Corners Rounded 752"/>
            <p:cNvSpPr/>
            <p:nvPr/>
          </p:nvSpPr>
          <p:spPr>
            <a:xfrm>
              <a:off x="7585948" y="22491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54" name="Rectangle: Diagonal Corners Rounded 753"/>
            <p:cNvSpPr/>
            <p:nvPr/>
          </p:nvSpPr>
          <p:spPr>
            <a:xfrm>
              <a:off x="7767376" y="18825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55" name="Rectangle: Diagonal Corners Rounded 754"/>
            <p:cNvSpPr/>
            <p:nvPr/>
          </p:nvSpPr>
          <p:spPr>
            <a:xfrm>
              <a:off x="7767376" y="22491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56" name="Rectangle: Diagonal Corners Rounded 755"/>
            <p:cNvSpPr/>
            <p:nvPr/>
          </p:nvSpPr>
          <p:spPr>
            <a:xfrm>
              <a:off x="7954248" y="20658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57" name="Rectangle: Diagonal Corners Rounded 756"/>
            <p:cNvSpPr/>
            <p:nvPr/>
          </p:nvSpPr>
          <p:spPr>
            <a:xfrm>
              <a:off x="7954248" y="22491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58" name="Rectangle: Diagonal Corners Rounded 757"/>
            <p:cNvSpPr/>
            <p:nvPr/>
          </p:nvSpPr>
          <p:spPr>
            <a:xfrm>
              <a:off x="8135676" y="20658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59" name="Rectangle: Diagonal Corners Rounded 758"/>
            <p:cNvSpPr/>
            <p:nvPr/>
          </p:nvSpPr>
          <p:spPr>
            <a:xfrm>
              <a:off x="8135676" y="22491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60" name="Rectangle: Diagonal Corners Rounded 759"/>
            <p:cNvSpPr/>
            <p:nvPr/>
          </p:nvSpPr>
          <p:spPr>
            <a:xfrm>
              <a:off x="7585948" y="24331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61" name="Rectangle: Diagonal Corners Rounded 760"/>
            <p:cNvSpPr/>
            <p:nvPr/>
          </p:nvSpPr>
          <p:spPr>
            <a:xfrm>
              <a:off x="7585948" y="26164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62" name="Rectangle: Diagonal Corners Rounded 761"/>
            <p:cNvSpPr/>
            <p:nvPr/>
          </p:nvSpPr>
          <p:spPr>
            <a:xfrm>
              <a:off x="7585948" y="27997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63" name="Rectangle: Diagonal Corners Rounded 762"/>
            <p:cNvSpPr/>
            <p:nvPr/>
          </p:nvSpPr>
          <p:spPr>
            <a:xfrm>
              <a:off x="7767376" y="24331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64" name="Rectangle: Diagonal Corners Rounded 763"/>
            <p:cNvSpPr/>
            <p:nvPr/>
          </p:nvSpPr>
          <p:spPr>
            <a:xfrm>
              <a:off x="7767376" y="26164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65" name="Rectangle: Diagonal Corners Rounded 764"/>
            <p:cNvSpPr/>
            <p:nvPr/>
          </p:nvSpPr>
          <p:spPr>
            <a:xfrm>
              <a:off x="7767376" y="27997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66" name="Rectangle: Diagonal Corners Rounded 765"/>
            <p:cNvSpPr/>
            <p:nvPr/>
          </p:nvSpPr>
          <p:spPr>
            <a:xfrm>
              <a:off x="7954248" y="24331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67" name="Rectangle: Diagonal Corners Rounded 766"/>
            <p:cNvSpPr/>
            <p:nvPr/>
          </p:nvSpPr>
          <p:spPr>
            <a:xfrm>
              <a:off x="7954248" y="26164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68" name="Rectangle: Diagonal Corners Rounded 767"/>
            <p:cNvSpPr/>
            <p:nvPr/>
          </p:nvSpPr>
          <p:spPr>
            <a:xfrm>
              <a:off x="7954248" y="27997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69" name="Rectangle: Diagonal Corners Rounded 768"/>
            <p:cNvSpPr/>
            <p:nvPr/>
          </p:nvSpPr>
          <p:spPr>
            <a:xfrm>
              <a:off x="8135676" y="24331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70" name="Rectangle: Diagonal Corners Rounded 769"/>
            <p:cNvSpPr/>
            <p:nvPr/>
          </p:nvSpPr>
          <p:spPr>
            <a:xfrm>
              <a:off x="8135676" y="26164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71" name="Rectangle: Diagonal Corners Rounded 770"/>
            <p:cNvSpPr/>
            <p:nvPr/>
          </p:nvSpPr>
          <p:spPr>
            <a:xfrm>
              <a:off x="8135676" y="27997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72" name="Rectangle: Diagonal Corners Rounded 771"/>
            <p:cNvSpPr/>
            <p:nvPr/>
          </p:nvSpPr>
          <p:spPr>
            <a:xfrm>
              <a:off x="8317104" y="22491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73" name="Rectangle: Diagonal Corners Rounded 772"/>
            <p:cNvSpPr/>
            <p:nvPr/>
          </p:nvSpPr>
          <p:spPr>
            <a:xfrm>
              <a:off x="8498532" y="224916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74" name="Rectangle: Diagonal Corners Rounded 773"/>
            <p:cNvSpPr/>
            <p:nvPr/>
          </p:nvSpPr>
          <p:spPr>
            <a:xfrm>
              <a:off x="8317104" y="24331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75" name="Rectangle: Diagonal Corners Rounded 774"/>
            <p:cNvSpPr/>
            <p:nvPr/>
          </p:nvSpPr>
          <p:spPr>
            <a:xfrm>
              <a:off x="8317104" y="26164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76" name="Rectangle: Diagonal Corners Rounded 775"/>
            <p:cNvSpPr/>
            <p:nvPr/>
          </p:nvSpPr>
          <p:spPr>
            <a:xfrm>
              <a:off x="8317104" y="27997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77" name="Rectangle: Diagonal Corners Rounded 776"/>
            <p:cNvSpPr/>
            <p:nvPr/>
          </p:nvSpPr>
          <p:spPr>
            <a:xfrm>
              <a:off x="8498532" y="24331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78" name="Rectangle: Diagonal Corners Rounded 777"/>
            <p:cNvSpPr/>
            <p:nvPr/>
          </p:nvSpPr>
          <p:spPr>
            <a:xfrm>
              <a:off x="8498532" y="26164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79" name="Rectangle: Diagonal Corners Rounded 778"/>
            <p:cNvSpPr/>
            <p:nvPr/>
          </p:nvSpPr>
          <p:spPr>
            <a:xfrm>
              <a:off x="8498532" y="27997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80" name="Rectangle: Diagonal Corners Rounded 779"/>
            <p:cNvSpPr/>
            <p:nvPr/>
          </p:nvSpPr>
          <p:spPr>
            <a:xfrm>
              <a:off x="8685404" y="24331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81" name="Rectangle: Diagonal Corners Rounded 780"/>
            <p:cNvSpPr/>
            <p:nvPr/>
          </p:nvSpPr>
          <p:spPr>
            <a:xfrm>
              <a:off x="8685404" y="26164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82" name="Rectangle: Diagonal Corners Rounded 781"/>
            <p:cNvSpPr/>
            <p:nvPr/>
          </p:nvSpPr>
          <p:spPr>
            <a:xfrm>
              <a:off x="8685404" y="27997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83" name="Rectangle: Diagonal Corners Rounded 782"/>
            <p:cNvSpPr/>
            <p:nvPr/>
          </p:nvSpPr>
          <p:spPr>
            <a:xfrm>
              <a:off x="8866832" y="24331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84" name="Rectangle: Diagonal Corners Rounded 783"/>
            <p:cNvSpPr/>
            <p:nvPr/>
          </p:nvSpPr>
          <p:spPr>
            <a:xfrm>
              <a:off x="8866832" y="26164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85" name="Rectangle: Diagonal Corners Rounded 784"/>
            <p:cNvSpPr/>
            <p:nvPr/>
          </p:nvSpPr>
          <p:spPr>
            <a:xfrm>
              <a:off x="8866832" y="27997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86" name="Rectangle: Diagonal Corners Rounded 785"/>
            <p:cNvSpPr/>
            <p:nvPr/>
          </p:nvSpPr>
          <p:spPr>
            <a:xfrm>
              <a:off x="9061039" y="29863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87" name="Rectangle: Diagonal Corners Rounded 786"/>
            <p:cNvSpPr/>
            <p:nvPr/>
          </p:nvSpPr>
          <p:spPr>
            <a:xfrm>
              <a:off x="9061039" y="31696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88" name="Rectangle: Diagonal Corners Rounded 787"/>
            <p:cNvSpPr/>
            <p:nvPr/>
          </p:nvSpPr>
          <p:spPr>
            <a:xfrm>
              <a:off x="9242467" y="29863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89" name="Rectangle: Diagonal Corners Rounded 788"/>
            <p:cNvSpPr/>
            <p:nvPr/>
          </p:nvSpPr>
          <p:spPr>
            <a:xfrm>
              <a:off x="9429339" y="33529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90" name="Rectangle: Diagonal Corners Rounded 789"/>
            <p:cNvSpPr/>
            <p:nvPr/>
          </p:nvSpPr>
          <p:spPr>
            <a:xfrm>
              <a:off x="9610767" y="29863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91" name="Rectangle: Diagonal Corners Rounded 790"/>
            <p:cNvSpPr/>
            <p:nvPr/>
          </p:nvSpPr>
          <p:spPr>
            <a:xfrm>
              <a:off x="9610767" y="316969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92" name="Rectangle: Diagonal Corners Rounded 791"/>
            <p:cNvSpPr/>
            <p:nvPr/>
          </p:nvSpPr>
          <p:spPr>
            <a:xfrm>
              <a:off x="9061039" y="24331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93" name="Rectangle: Diagonal Corners Rounded 792"/>
            <p:cNvSpPr/>
            <p:nvPr/>
          </p:nvSpPr>
          <p:spPr>
            <a:xfrm>
              <a:off x="9061039" y="26164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94" name="Rectangle: Diagonal Corners Rounded 793"/>
            <p:cNvSpPr/>
            <p:nvPr/>
          </p:nvSpPr>
          <p:spPr>
            <a:xfrm>
              <a:off x="9061039" y="27997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95" name="Rectangle: Diagonal Corners Rounded 794"/>
            <p:cNvSpPr/>
            <p:nvPr/>
          </p:nvSpPr>
          <p:spPr>
            <a:xfrm>
              <a:off x="9242467" y="24331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96" name="Rectangle: Diagonal Corners Rounded 795"/>
            <p:cNvSpPr/>
            <p:nvPr/>
          </p:nvSpPr>
          <p:spPr>
            <a:xfrm>
              <a:off x="9242467" y="26164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97" name="Rectangle: Diagonal Corners Rounded 796"/>
            <p:cNvSpPr/>
            <p:nvPr/>
          </p:nvSpPr>
          <p:spPr>
            <a:xfrm>
              <a:off x="9242467" y="27997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98" name="Rectangle: Diagonal Corners Rounded 797"/>
            <p:cNvSpPr/>
            <p:nvPr/>
          </p:nvSpPr>
          <p:spPr>
            <a:xfrm>
              <a:off x="9429339" y="24331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99" name="Rectangle: Diagonal Corners Rounded 798"/>
            <p:cNvSpPr/>
            <p:nvPr/>
          </p:nvSpPr>
          <p:spPr>
            <a:xfrm>
              <a:off x="9429339" y="26164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00" name="Rectangle: Diagonal Corners Rounded 799"/>
            <p:cNvSpPr/>
            <p:nvPr/>
          </p:nvSpPr>
          <p:spPr>
            <a:xfrm>
              <a:off x="9429339" y="27997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01" name="Rectangle: Diagonal Corners Rounded 800"/>
            <p:cNvSpPr/>
            <p:nvPr/>
          </p:nvSpPr>
          <p:spPr>
            <a:xfrm>
              <a:off x="9610767" y="26164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02" name="Rectangle: Diagonal Corners Rounded 801"/>
            <p:cNvSpPr/>
            <p:nvPr/>
          </p:nvSpPr>
          <p:spPr>
            <a:xfrm>
              <a:off x="9610767" y="27997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03" name="Rectangle: Diagonal Corners Rounded 802"/>
            <p:cNvSpPr/>
            <p:nvPr/>
          </p:nvSpPr>
          <p:spPr>
            <a:xfrm>
              <a:off x="9792195" y="26164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04" name="Rectangle: Diagonal Corners Rounded 803"/>
            <p:cNvSpPr/>
            <p:nvPr/>
          </p:nvSpPr>
          <p:spPr>
            <a:xfrm>
              <a:off x="9792195" y="27997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05" name="Rectangle: Diagonal Corners Rounded 804"/>
            <p:cNvSpPr/>
            <p:nvPr/>
          </p:nvSpPr>
          <p:spPr>
            <a:xfrm>
              <a:off x="9973623" y="2799727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06" name="Rectangle: Diagonal Corners Rounded 805"/>
            <p:cNvSpPr/>
            <p:nvPr/>
          </p:nvSpPr>
          <p:spPr>
            <a:xfrm>
              <a:off x="6680981" y="4084625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07" name="Rectangle: Diagonal Corners Rounded 806"/>
            <p:cNvSpPr/>
            <p:nvPr/>
          </p:nvSpPr>
          <p:spPr>
            <a:xfrm>
              <a:off x="6862409" y="4084625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08" name="Rectangle: Diagonal Corners Rounded 807"/>
            <p:cNvSpPr/>
            <p:nvPr/>
          </p:nvSpPr>
          <p:spPr>
            <a:xfrm>
              <a:off x="7404520" y="4084625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09" name="Rectangle: Diagonal Corners Rounded 808"/>
            <p:cNvSpPr/>
            <p:nvPr/>
          </p:nvSpPr>
          <p:spPr>
            <a:xfrm>
              <a:off x="7404520" y="4267925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10" name="Rectangle: Diagonal Corners Rounded 809"/>
            <p:cNvSpPr/>
            <p:nvPr/>
          </p:nvSpPr>
          <p:spPr>
            <a:xfrm>
              <a:off x="7585948" y="4084625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11" name="Rectangle: Diagonal Corners Rounded 810"/>
            <p:cNvSpPr/>
            <p:nvPr/>
          </p:nvSpPr>
          <p:spPr>
            <a:xfrm>
              <a:off x="7585948" y="4267925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12" name="Rectangle: Diagonal Corners Rounded 811"/>
            <p:cNvSpPr/>
            <p:nvPr/>
          </p:nvSpPr>
          <p:spPr>
            <a:xfrm>
              <a:off x="7772820" y="4084625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13" name="Rectangle: Diagonal Corners Rounded 812"/>
            <p:cNvSpPr/>
            <p:nvPr/>
          </p:nvSpPr>
          <p:spPr>
            <a:xfrm>
              <a:off x="7954248" y="4084625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14" name="Rectangle: Diagonal Corners Rounded 813"/>
            <p:cNvSpPr/>
            <p:nvPr/>
          </p:nvSpPr>
          <p:spPr>
            <a:xfrm>
              <a:off x="8135676" y="4084625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15" name="Rectangle: Diagonal Corners Rounded 814"/>
            <p:cNvSpPr/>
            <p:nvPr/>
          </p:nvSpPr>
          <p:spPr>
            <a:xfrm>
              <a:off x="8135676" y="4267925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16" name="Rectangle: Diagonal Corners Rounded 815"/>
            <p:cNvSpPr/>
            <p:nvPr/>
          </p:nvSpPr>
          <p:spPr>
            <a:xfrm>
              <a:off x="8317104" y="4084625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17" name="Rectangle: Diagonal Corners Rounded 816"/>
            <p:cNvSpPr/>
            <p:nvPr/>
          </p:nvSpPr>
          <p:spPr>
            <a:xfrm>
              <a:off x="8317104" y="4267925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18" name="Rectangle: Diagonal Corners Rounded 817"/>
            <p:cNvSpPr/>
            <p:nvPr/>
          </p:nvSpPr>
          <p:spPr>
            <a:xfrm>
              <a:off x="7594176" y="4453812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19" name="Rectangle: Diagonal Corners Rounded 818"/>
            <p:cNvSpPr/>
            <p:nvPr/>
          </p:nvSpPr>
          <p:spPr>
            <a:xfrm>
              <a:off x="8149541" y="4464831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20" name="Rectangle: Diagonal Corners Rounded 819"/>
            <p:cNvSpPr/>
            <p:nvPr/>
          </p:nvSpPr>
          <p:spPr>
            <a:xfrm>
              <a:off x="8330969" y="4653436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21" name="Rectangle: Diagonal Corners Rounded 820"/>
            <p:cNvSpPr/>
            <p:nvPr/>
          </p:nvSpPr>
          <p:spPr>
            <a:xfrm>
              <a:off x="8330969" y="4836736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22" name="Rectangle: Diagonal Corners Rounded 821"/>
            <p:cNvSpPr/>
            <p:nvPr/>
          </p:nvSpPr>
          <p:spPr>
            <a:xfrm>
              <a:off x="8517841" y="4653436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23" name="Rectangle: Diagonal Corners Rounded 822"/>
            <p:cNvSpPr/>
            <p:nvPr/>
          </p:nvSpPr>
          <p:spPr>
            <a:xfrm>
              <a:off x="8873080" y="4653436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24" name="Rectangle: Diagonal Corners Rounded 823"/>
            <p:cNvSpPr/>
            <p:nvPr/>
          </p:nvSpPr>
          <p:spPr>
            <a:xfrm>
              <a:off x="9054508" y="4653436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25" name="Rectangle: Diagonal Corners Rounded 824"/>
            <p:cNvSpPr/>
            <p:nvPr/>
          </p:nvSpPr>
          <p:spPr>
            <a:xfrm>
              <a:off x="8862944" y="4464830"/>
              <a:ext cx="130628" cy="137659"/>
            </a:xfrm>
            <a:prstGeom prst="round2DiagRect">
              <a:avLst/>
            </a:prstGeom>
            <a:solidFill>
              <a:srgbClr val="A78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</p:grpSp>
      <p:grpSp>
        <p:nvGrpSpPr>
          <p:cNvPr id="826" name="Group 825"/>
          <p:cNvGrpSpPr>
            <a:grpSpLocks noChangeAspect="1"/>
          </p:cNvGrpSpPr>
          <p:nvPr userDrawn="1"/>
        </p:nvGrpSpPr>
        <p:grpSpPr>
          <a:xfrm>
            <a:off x="7560026" y="4813272"/>
            <a:ext cx="988375" cy="745511"/>
            <a:chOff x="8149644" y="3716571"/>
            <a:chExt cx="1398451" cy="1054824"/>
          </a:xfrm>
        </p:grpSpPr>
        <p:sp>
          <p:nvSpPr>
            <p:cNvPr id="827" name="Rectangle: Diagonal Corners Rounded 826"/>
            <p:cNvSpPr/>
            <p:nvPr/>
          </p:nvSpPr>
          <p:spPr>
            <a:xfrm>
              <a:off x="8149644" y="4083171"/>
              <a:ext cx="130628" cy="137659"/>
            </a:xfrm>
            <a:prstGeom prst="round2DiagRect">
              <a:avLst/>
            </a:prstGeom>
            <a:solidFill>
              <a:srgbClr val="4E3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28" name="Rectangle: Diagonal Corners Rounded 827"/>
            <p:cNvSpPr/>
            <p:nvPr/>
          </p:nvSpPr>
          <p:spPr>
            <a:xfrm>
              <a:off x="8331072" y="3899871"/>
              <a:ext cx="130628" cy="137659"/>
            </a:xfrm>
            <a:prstGeom prst="round2DiagRect">
              <a:avLst/>
            </a:prstGeom>
            <a:solidFill>
              <a:srgbClr val="4E3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29" name="Rectangle: Diagonal Corners Rounded 828"/>
            <p:cNvSpPr/>
            <p:nvPr/>
          </p:nvSpPr>
          <p:spPr>
            <a:xfrm>
              <a:off x="8331072" y="4083171"/>
              <a:ext cx="130628" cy="137659"/>
            </a:xfrm>
            <a:prstGeom prst="round2DiagRect">
              <a:avLst/>
            </a:prstGeom>
            <a:solidFill>
              <a:srgbClr val="4E3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30" name="Rectangle: Diagonal Corners Rounded 829"/>
            <p:cNvSpPr/>
            <p:nvPr/>
          </p:nvSpPr>
          <p:spPr>
            <a:xfrm>
              <a:off x="8149644" y="4267136"/>
              <a:ext cx="130628" cy="137659"/>
            </a:xfrm>
            <a:prstGeom prst="round2DiagRect">
              <a:avLst/>
            </a:prstGeom>
            <a:solidFill>
              <a:srgbClr val="4E3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31" name="Rectangle: Diagonal Corners Rounded 830"/>
            <p:cNvSpPr/>
            <p:nvPr/>
          </p:nvSpPr>
          <p:spPr>
            <a:xfrm>
              <a:off x="8331072" y="4267136"/>
              <a:ext cx="130628" cy="137659"/>
            </a:xfrm>
            <a:prstGeom prst="round2DiagRect">
              <a:avLst/>
            </a:prstGeom>
            <a:solidFill>
              <a:srgbClr val="4E3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32" name="Rectangle: Diagonal Corners Rounded 831"/>
            <p:cNvSpPr/>
            <p:nvPr/>
          </p:nvSpPr>
          <p:spPr>
            <a:xfrm>
              <a:off x="8331072" y="4450436"/>
              <a:ext cx="130628" cy="137659"/>
            </a:xfrm>
            <a:prstGeom prst="round2DiagRect">
              <a:avLst/>
            </a:prstGeom>
            <a:solidFill>
              <a:srgbClr val="4E3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33" name="Rectangle: Diagonal Corners Rounded 832"/>
            <p:cNvSpPr/>
            <p:nvPr/>
          </p:nvSpPr>
          <p:spPr>
            <a:xfrm>
              <a:off x="8512500" y="3716571"/>
              <a:ext cx="130628" cy="137659"/>
            </a:xfrm>
            <a:prstGeom prst="round2DiagRect">
              <a:avLst/>
            </a:prstGeom>
            <a:solidFill>
              <a:srgbClr val="4E3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34" name="Rectangle: Diagonal Corners Rounded 833"/>
            <p:cNvSpPr/>
            <p:nvPr/>
          </p:nvSpPr>
          <p:spPr>
            <a:xfrm>
              <a:off x="8512500" y="3899871"/>
              <a:ext cx="130628" cy="137659"/>
            </a:xfrm>
            <a:prstGeom prst="round2DiagRect">
              <a:avLst/>
            </a:prstGeom>
            <a:solidFill>
              <a:srgbClr val="4E3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35" name="Rectangle: Diagonal Corners Rounded 834"/>
            <p:cNvSpPr/>
            <p:nvPr/>
          </p:nvSpPr>
          <p:spPr>
            <a:xfrm>
              <a:off x="8512500" y="4083171"/>
              <a:ext cx="130628" cy="137659"/>
            </a:xfrm>
            <a:prstGeom prst="round2DiagRect">
              <a:avLst/>
            </a:prstGeom>
            <a:solidFill>
              <a:srgbClr val="4E3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36" name="Rectangle: Diagonal Corners Rounded 835"/>
            <p:cNvSpPr/>
            <p:nvPr/>
          </p:nvSpPr>
          <p:spPr>
            <a:xfrm>
              <a:off x="8693928" y="3899871"/>
              <a:ext cx="130628" cy="137659"/>
            </a:xfrm>
            <a:prstGeom prst="round2DiagRect">
              <a:avLst/>
            </a:prstGeom>
            <a:solidFill>
              <a:srgbClr val="4E3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37" name="Rectangle: Diagonal Corners Rounded 836"/>
            <p:cNvSpPr/>
            <p:nvPr/>
          </p:nvSpPr>
          <p:spPr>
            <a:xfrm>
              <a:off x="8693928" y="4083171"/>
              <a:ext cx="130628" cy="137659"/>
            </a:xfrm>
            <a:prstGeom prst="round2DiagRect">
              <a:avLst/>
            </a:prstGeom>
            <a:solidFill>
              <a:srgbClr val="4E3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38" name="Rectangle: Diagonal Corners Rounded 837"/>
            <p:cNvSpPr/>
            <p:nvPr/>
          </p:nvSpPr>
          <p:spPr>
            <a:xfrm>
              <a:off x="8880800" y="3716571"/>
              <a:ext cx="130628" cy="137659"/>
            </a:xfrm>
            <a:prstGeom prst="round2DiagRect">
              <a:avLst/>
            </a:prstGeom>
            <a:solidFill>
              <a:srgbClr val="4E3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39" name="Rectangle: Diagonal Corners Rounded 838"/>
            <p:cNvSpPr/>
            <p:nvPr/>
          </p:nvSpPr>
          <p:spPr>
            <a:xfrm>
              <a:off x="8880800" y="3899871"/>
              <a:ext cx="130628" cy="137659"/>
            </a:xfrm>
            <a:prstGeom prst="round2DiagRect">
              <a:avLst/>
            </a:prstGeom>
            <a:solidFill>
              <a:srgbClr val="4E3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40" name="Rectangle: Diagonal Corners Rounded 839"/>
            <p:cNvSpPr/>
            <p:nvPr/>
          </p:nvSpPr>
          <p:spPr>
            <a:xfrm>
              <a:off x="8880800" y="4083171"/>
              <a:ext cx="130628" cy="137659"/>
            </a:xfrm>
            <a:prstGeom prst="round2DiagRect">
              <a:avLst/>
            </a:prstGeom>
            <a:solidFill>
              <a:srgbClr val="4E3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41" name="Rectangle: Diagonal Corners Rounded 840"/>
            <p:cNvSpPr/>
            <p:nvPr/>
          </p:nvSpPr>
          <p:spPr>
            <a:xfrm>
              <a:off x="9062228" y="4083171"/>
              <a:ext cx="130628" cy="137659"/>
            </a:xfrm>
            <a:prstGeom prst="round2DiagRect">
              <a:avLst/>
            </a:prstGeom>
            <a:solidFill>
              <a:srgbClr val="4E3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42" name="Rectangle: Diagonal Corners Rounded 841"/>
            <p:cNvSpPr/>
            <p:nvPr/>
          </p:nvSpPr>
          <p:spPr>
            <a:xfrm>
              <a:off x="8512500" y="4267136"/>
              <a:ext cx="130628" cy="137659"/>
            </a:xfrm>
            <a:prstGeom prst="round2DiagRect">
              <a:avLst/>
            </a:prstGeom>
            <a:solidFill>
              <a:srgbClr val="4E3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43" name="Rectangle: Diagonal Corners Rounded 842"/>
            <p:cNvSpPr/>
            <p:nvPr/>
          </p:nvSpPr>
          <p:spPr>
            <a:xfrm>
              <a:off x="8693928" y="4267136"/>
              <a:ext cx="130628" cy="137659"/>
            </a:xfrm>
            <a:prstGeom prst="round2DiagRect">
              <a:avLst/>
            </a:prstGeom>
            <a:solidFill>
              <a:srgbClr val="4E3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44" name="Rectangle: Diagonal Corners Rounded 843"/>
            <p:cNvSpPr/>
            <p:nvPr/>
          </p:nvSpPr>
          <p:spPr>
            <a:xfrm>
              <a:off x="8693928" y="4450436"/>
              <a:ext cx="130628" cy="137659"/>
            </a:xfrm>
            <a:prstGeom prst="round2DiagRect">
              <a:avLst/>
            </a:prstGeom>
            <a:solidFill>
              <a:srgbClr val="4E3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45" name="Rectangle: Diagonal Corners Rounded 844"/>
            <p:cNvSpPr/>
            <p:nvPr/>
          </p:nvSpPr>
          <p:spPr>
            <a:xfrm>
              <a:off x="8880800" y="4267136"/>
              <a:ext cx="130628" cy="137659"/>
            </a:xfrm>
            <a:prstGeom prst="round2DiagRect">
              <a:avLst/>
            </a:prstGeom>
            <a:solidFill>
              <a:srgbClr val="4E3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46" name="Rectangle: Diagonal Corners Rounded 845"/>
            <p:cNvSpPr/>
            <p:nvPr/>
          </p:nvSpPr>
          <p:spPr>
            <a:xfrm>
              <a:off x="8880800" y="4450436"/>
              <a:ext cx="130628" cy="137659"/>
            </a:xfrm>
            <a:prstGeom prst="round2DiagRect">
              <a:avLst/>
            </a:prstGeom>
            <a:solidFill>
              <a:srgbClr val="4E3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47" name="Rectangle: Diagonal Corners Rounded 846"/>
            <p:cNvSpPr/>
            <p:nvPr/>
          </p:nvSpPr>
          <p:spPr>
            <a:xfrm>
              <a:off x="8880800" y="4633736"/>
              <a:ext cx="130628" cy="137659"/>
            </a:xfrm>
            <a:prstGeom prst="round2DiagRect">
              <a:avLst/>
            </a:prstGeom>
            <a:solidFill>
              <a:srgbClr val="4E3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48" name="Rectangle: Diagonal Corners Rounded 847"/>
            <p:cNvSpPr/>
            <p:nvPr/>
          </p:nvSpPr>
          <p:spPr>
            <a:xfrm>
              <a:off x="9062228" y="4267136"/>
              <a:ext cx="130628" cy="137659"/>
            </a:xfrm>
            <a:prstGeom prst="round2DiagRect">
              <a:avLst/>
            </a:prstGeom>
            <a:solidFill>
              <a:srgbClr val="4E3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49" name="Rectangle: Diagonal Corners Rounded 848"/>
            <p:cNvSpPr/>
            <p:nvPr/>
          </p:nvSpPr>
          <p:spPr>
            <a:xfrm>
              <a:off x="9062228" y="4450436"/>
              <a:ext cx="130628" cy="137659"/>
            </a:xfrm>
            <a:prstGeom prst="round2DiagRect">
              <a:avLst/>
            </a:prstGeom>
            <a:solidFill>
              <a:srgbClr val="4E3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50" name="Rectangle: Diagonal Corners Rounded 849"/>
            <p:cNvSpPr/>
            <p:nvPr/>
          </p:nvSpPr>
          <p:spPr>
            <a:xfrm>
              <a:off x="9236039" y="4267136"/>
              <a:ext cx="130628" cy="137659"/>
            </a:xfrm>
            <a:prstGeom prst="round2DiagRect">
              <a:avLst/>
            </a:prstGeom>
            <a:solidFill>
              <a:srgbClr val="4E3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51" name="Rectangle: Diagonal Corners Rounded 850"/>
            <p:cNvSpPr/>
            <p:nvPr/>
          </p:nvSpPr>
          <p:spPr>
            <a:xfrm>
              <a:off x="9417467" y="4633736"/>
              <a:ext cx="130628" cy="137659"/>
            </a:xfrm>
            <a:prstGeom prst="round2DiagRect">
              <a:avLst/>
            </a:prstGeom>
            <a:solidFill>
              <a:srgbClr val="4E3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31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orld Map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86" y="127538"/>
            <a:ext cx="9077849" cy="8041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9" name="Text Placeholder 428"/>
          <p:cNvSpPr>
            <a:spLocks noGrp="1"/>
          </p:cNvSpPr>
          <p:nvPr>
            <p:ph type="body" sz="quarter" idx="13"/>
          </p:nvPr>
        </p:nvSpPr>
        <p:spPr>
          <a:xfrm>
            <a:off x="249558" y="1143488"/>
            <a:ext cx="11588749" cy="49609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grpSp>
        <p:nvGrpSpPr>
          <p:cNvPr id="428" name="Group 427"/>
          <p:cNvGrpSpPr>
            <a:grpSpLocks noChangeAspect="1"/>
          </p:cNvGrpSpPr>
          <p:nvPr userDrawn="1"/>
        </p:nvGrpSpPr>
        <p:grpSpPr>
          <a:xfrm>
            <a:off x="2747350" y="2013112"/>
            <a:ext cx="2521391" cy="2040405"/>
            <a:chOff x="4047223" y="726142"/>
            <a:chExt cx="3567515" cy="2886968"/>
          </a:xfrm>
          <a:solidFill>
            <a:schemeClr val="tx2">
              <a:lumMod val="20000"/>
              <a:lumOff val="80000"/>
              <a:alpha val="31000"/>
            </a:schemeClr>
          </a:solidFill>
        </p:grpSpPr>
        <p:sp>
          <p:nvSpPr>
            <p:cNvPr id="430" name="Rectangle: Diagonal Corners Rounded 429"/>
            <p:cNvSpPr/>
            <p:nvPr/>
          </p:nvSpPr>
          <p:spPr>
            <a:xfrm>
              <a:off x="4047223" y="201270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31" name="Rectangle: Diagonal Corners Rounded 430"/>
            <p:cNvSpPr/>
            <p:nvPr/>
          </p:nvSpPr>
          <p:spPr>
            <a:xfrm>
              <a:off x="4228651" y="182940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32" name="Rectangle: Diagonal Corners Rounded 431"/>
            <p:cNvSpPr/>
            <p:nvPr/>
          </p:nvSpPr>
          <p:spPr>
            <a:xfrm>
              <a:off x="4415523" y="182940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33" name="Rectangle: Diagonal Corners Rounded 432"/>
            <p:cNvSpPr/>
            <p:nvPr/>
          </p:nvSpPr>
          <p:spPr>
            <a:xfrm>
              <a:off x="4596951" y="182940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34" name="Rectangle: Diagonal Corners Rounded 433"/>
            <p:cNvSpPr/>
            <p:nvPr/>
          </p:nvSpPr>
          <p:spPr>
            <a:xfrm>
              <a:off x="4778379" y="182940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35" name="Rectangle: Diagonal Corners Rounded 434"/>
            <p:cNvSpPr/>
            <p:nvPr/>
          </p:nvSpPr>
          <p:spPr>
            <a:xfrm>
              <a:off x="4778379" y="201270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36" name="Rectangle: Diagonal Corners Rounded 435"/>
            <p:cNvSpPr/>
            <p:nvPr/>
          </p:nvSpPr>
          <p:spPr>
            <a:xfrm>
              <a:off x="4778379" y="219600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37" name="Rectangle: Diagonal Corners Rounded 436"/>
            <p:cNvSpPr/>
            <p:nvPr/>
          </p:nvSpPr>
          <p:spPr>
            <a:xfrm>
              <a:off x="4959807" y="182940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38" name="Rectangle: Diagonal Corners Rounded 437"/>
            <p:cNvSpPr/>
            <p:nvPr/>
          </p:nvSpPr>
          <p:spPr>
            <a:xfrm>
              <a:off x="4959807" y="201270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39" name="Rectangle: Diagonal Corners Rounded 438"/>
            <p:cNvSpPr/>
            <p:nvPr/>
          </p:nvSpPr>
          <p:spPr>
            <a:xfrm>
              <a:off x="4959807" y="219600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40" name="Rectangle: Diagonal Corners Rounded 439"/>
            <p:cNvSpPr/>
            <p:nvPr/>
          </p:nvSpPr>
          <p:spPr>
            <a:xfrm>
              <a:off x="5146679" y="182940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41" name="Rectangle: Diagonal Corners Rounded 440"/>
            <p:cNvSpPr/>
            <p:nvPr/>
          </p:nvSpPr>
          <p:spPr>
            <a:xfrm>
              <a:off x="5146679" y="201270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42" name="Rectangle: Diagonal Corners Rounded 441"/>
            <p:cNvSpPr/>
            <p:nvPr/>
          </p:nvSpPr>
          <p:spPr>
            <a:xfrm>
              <a:off x="5146679" y="219600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43" name="Rectangle: Diagonal Corners Rounded 442"/>
            <p:cNvSpPr/>
            <p:nvPr/>
          </p:nvSpPr>
          <p:spPr>
            <a:xfrm>
              <a:off x="5328107" y="182940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44" name="Rectangle: Diagonal Corners Rounded 443"/>
            <p:cNvSpPr/>
            <p:nvPr/>
          </p:nvSpPr>
          <p:spPr>
            <a:xfrm>
              <a:off x="5328107" y="201270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45" name="Rectangle: Diagonal Corners Rounded 444"/>
            <p:cNvSpPr/>
            <p:nvPr/>
          </p:nvSpPr>
          <p:spPr>
            <a:xfrm>
              <a:off x="5328107" y="219600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46" name="Rectangle: Diagonal Corners Rounded 445"/>
            <p:cNvSpPr/>
            <p:nvPr/>
          </p:nvSpPr>
          <p:spPr>
            <a:xfrm>
              <a:off x="4959807" y="23799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47" name="Rectangle: Diagonal Corners Rounded 446"/>
            <p:cNvSpPr/>
            <p:nvPr/>
          </p:nvSpPr>
          <p:spPr>
            <a:xfrm>
              <a:off x="4959807" y="25632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48" name="Rectangle: Diagonal Corners Rounded 447"/>
            <p:cNvSpPr/>
            <p:nvPr/>
          </p:nvSpPr>
          <p:spPr>
            <a:xfrm>
              <a:off x="5146679" y="23799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49" name="Rectangle: Diagonal Corners Rounded 448"/>
            <p:cNvSpPr/>
            <p:nvPr/>
          </p:nvSpPr>
          <p:spPr>
            <a:xfrm>
              <a:off x="5146679" y="25632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50" name="Rectangle: Diagonal Corners Rounded 449"/>
            <p:cNvSpPr/>
            <p:nvPr/>
          </p:nvSpPr>
          <p:spPr>
            <a:xfrm>
              <a:off x="5146679" y="27465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51" name="Rectangle: Diagonal Corners Rounded 450"/>
            <p:cNvSpPr/>
            <p:nvPr/>
          </p:nvSpPr>
          <p:spPr>
            <a:xfrm>
              <a:off x="5328107" y="23799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52" name="Rectangle: Diagonal Corners Rounded 451"/>
            <p:cNvSpPr/>
            <p:nvPr/>
          </p:nvSpPr>
          <p:spPr>
            <a:xfrm>
              <a:off x="5328107" y="25632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53" name="Rectangle: Diagonal Corners Rounded 452"/>
            <p:cNvSpPr/>
            <p:nvPr/>
          </p:nvSpPr>
          <p:spPr>
            <a:xfrm>
              <a:off x="5328107" y="27465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54" name="Rectangle: Diagonal Corners Rounded 453"/>
            <p:cNvSpPr/>
            <p:nvPr/>
          </p:nvSpPr>
          <p:spPr>
            <a:xfrm>
              <a:off x="5501918" y="182940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55" name="Rectangle: Diagonal Corners Rounded 454"/>
            <p:cNvSpPr/>
            <p:nvPr/>
          </p:nvSpPr>
          <p:spPr>
            <a:xfrm>
              <a:off x="5501918" y="201270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56" name="Rectangle: Diagonal Corners Rounded 455"/>
            <p:cNvSpPr/>
            <p:nvPr/>
          </p:nvSpPr>
          <p:spPr>
            <a:xfrm>
              <a:off x="5501918" y="219600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57" name="Rectangle: Diagonal Corners Rounded 456"/>
            <p:cNvSpPr/>
            <p:nvPr/>
          </p:nvSpPr>
          <p:spPr>
            <a:xfrm>
              <a:off x="5683346" y="182940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58" name="Rectangle: Diagonal Corners Rounded 457"/>
            <p:cNvSpPr/>
            <p:nvPr/>
          </p:nvSpPr>
          <p:spPr>
            <a:xfrm>
              <a:off x="5683346" y="201270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59" name="Rectangle: Diagonal Corners Rounded 458"/>
            <p:cNvSpPr/>
            <p:nvPr/>
          </p:nvSpPr>
          <p:spPr>
            <a:xfrm>
              <a:off x="5870218" y="182940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60" name="Rectangle: Diagonal Corners Rounded 459"/>
            <p:cNvSpPr/>
            <p:nvPr/>
          </p:nvSpPr>
          <p:spPr>
            <a:xfrm>
              <a:off x="5870218" y="201270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61" name="Rectangle: Diagonal Corners Rounded 460"/>
            <p:cNvSpPr/>
            <p:nvPr/>
          </p:nvSpPr>
          <p:spPr>
            <a:xfrm>
              <a:off x="6051646" y="182940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62" name="Rectangle: Diagonal Corners Rounded 461"/>
            <p:cNvSpPr/>
            <p:nvPr/>
          </p:nvSpPr>
          <p:spPr>
            <a:xfrm>
              <a:off x="6051646" y="201270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63" name="Rectangle: Diagonal Corners Rounded 462"/>
            <p:cNvSpPr/>
            <p:nvPr/>
          </p:nvSpPr>
          <p:spPr>
            <a:xfrm>
              <a:off x="5501918" y="23799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64" name="Rectangle: Diagonal Corners Rounded 463"/>
            <p:cNvSpPr/>
            <p:nvPr/>
          </p:nvSpPr>
          <p:spPr>
            <a:xfrm>
              <a:off x="5501918" y="25632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65" name="Rectangle: Diagonal Corners Rounded 464"/>
            <p:cNvSpPr/>
            <p:nvPr/>
          </p:nvSpPr>
          <p:spPr>
            <a:xfrm>
              <a:off x="5501918" y="27465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66" name="Rectangle: Diagonal Corners Rounded 465"/>
            <p:cNvSpPr/>
            <p:nvPr/>
          </p:nvSpPr>
          <p:spPr>
            <a:xfrm>
              <a:off x="5683346" y="219600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67" name="Rectangle: Diagonal Corners Rounded 466"/>
            <p:cNvSpPr/>
            <p:nvPr/>
          </p:nvSpPr>
          <p:spPr>
            <a:xfrm>
              <a:off x="5870218" y="219600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68" name="Rectangle: Diagonal Corners Rounded 467"/>
            <p:cNvSpPr/>
            <p:nvPr/>
          </p:nvSpPr>
          <p:spPr>
            <a:xfrm>
              <a:off x="5683346" y="23799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69" name="Rectangle: Diagonal Corners Rounded 468"/>
            <p:cNvSpPr/>
            <p:nvPr/>
          </p:nvSpPr>
          <p:spPr>
            <a:xfrm>
              <a:off x="5683346" y="25632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70" name="Rectangle: Diagonal Corners Rounded 469"/>
            <p:cNvSpPr/>
            <p:nvPr/>
          </p:nvSpPr>
          <p:spPr>
            <a:xfrm>
              <a:off x="5683346" y="27465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71" name="Rectangle: Diagonal Corners Rounded 470"/>
            <p:cNvSpPr/>
            <p:nvPr/>
          </p:nvSpPr>
          <p:spPr>
            <a:xfrm>
              <a:off x="5870218" y="23799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72" name="Rectangle: Diagonal Corners Rounded 471"/>
            <p:cNvSpPr/>
            <p:nvPr/>
          </p:nvSpPr>
          <p:spPr>
            <a:xfrm>
              <a:off x="5870218" y="25632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73" name="Rectangle: Diagonal Corners Rounded 472"/>
            <p:cNvSpPr/>
            <p:nvPr/>
          </p:nvSpPr>
          <p:spPr>
            <a:xfrm>
              <a:off x="5870218" y="27465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74" name="Rectangle: Diagonal Corners Rounded 473"/>
            <p:cNvSpPr/>
            <p:nvPr/>
          </p:nvSpPr>
          <p:spPr>
            <a:xfrm>
              <a:off x="6051646" y="23799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75" name="Rectangle: Diagonal Corners Rounded 474"/>
            <p:cNvSpPr/>
            <p:nvPr/>
          </p:nvSpPr>
          <p:spPr>
            <a:xfrm>
              <a:off x="6051646" y="25632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76" name="Rectangle: Diagonal Corners Rounded 475"/>
            <p:cNvSpPr/>
            <p:nvPr/>
          </p:nvSpPr>
          <p:spPr>
            <a:xfrm>
              <a:off x="6051646" y="27465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77" name="Rectangle: Diagonal Corners Rounded 476"/>
            <p:cNvSpPr/>
            <p:nvPr/>
          </p:nvSpPr>
          <p:spPr>
            <a:xfrm>
              <a:off x="6414502" y="219600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78" name="Rectangle: Diagonal Corners Rounded 477"/>
            <p:cNvSpPr/>
            <p:nvPr/>
          </p:nvSpPr>
          <p:spPr>
            <a:xfrm>
              <a:off x="6601374" y="219600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79" name="Rectangle: Diagonal Corners Rounded 478"/>
            <p:cNvSpPr/>
            <p:nvPr/>
          </p:nvSpPr>
          <p:spPr>
            <a:xfrm>
              <a:off x="6233074" y="25632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80" name="Rectangle: Diagonal Corners Rounded 479"/>
            <p:cNvSpPr/>
            <p:nvPr/>
          </p:nvSpPr>
          <p:spPr>
            <a:xfrm>
              <a:off x="6233074" y="27465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81" name="Rectangle: Diagonal Corners Rounded 480"/>
            <p:cNvSpPr/>
            <p:nvPr/>
          </p:nvSpPr>
          <p:spPr>
            <a:xfrm>
              <a:off x="6414502" y="23799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82" name="Rectangle: Diagonal Corners Rounded 481"/>
            <p:cNvSpPr/>
            <p:nvPr/>
          </p:nvSpPr>
          <p:spPr>
            <a:xfrm>
              <a:off x="6414502" y="25632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83" name="Rectangle: Diagonal Corners Rounded 482"/>
            <p:cNvSpPr/>
            <p:nvPr/>
          </p:nvSpPr>
          <p:spPr>
            <a:xfrm>
              <a:off x="6414502" y="27465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84" name="Rectangle: Diagonal Corners Rounded 483"/>
            <p:cNvSpPr/>
            <p:nvPr/>
          </p:nvSpPr>
          <p:spPr>
            <a:xfrm>
              <a:off x="6601374" y="23799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85" name="Rectangle: Diagonal Corners Rounded 484"/>
            <p:cNvSpPr/>
            <p:nvPr/>
          </p:nvSpPr>
          <p:spPr>
            <a:xfrm>
              <a:off x="6601374" y="25632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86" name="Rectangle: Diagonal Corners Rounded 485"/>
            <p:cNvSpPr/>
            <p:nvPr/>
          </p:nvSpPr>
          <p:spPr>
            <a:xfrm>
              <a:off x="6782802" y="23799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87" name="Rectangle: Diagonal Corners Rounded 486"/>
            <p:cNvSpPr/>
            <p:nvPr/>
          </p:nvSpPr>
          <p:spPr>
            <a:xfrm>
              <a:off x="4047223" y="16427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88" name="Rectangle: Diagonal Corners Rounded 487"/>
            <p:cNvSpPr/>
            <p:nvPr/>
          </p:nvSpPr>
          <p:spPr>
            <a:xfrm>
              <a:off x="4228651" y="14594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89" name="Rectangle: Diagonal Corners Rounded 488"/>
            <p:cNvSpPr/>
            <p:nvPr/>
          </p:nvSpPr>
          <p:spPr>
            <a:xfrm>
              <a:off x="4228651" y="16427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90" name="Rectangle: Diagonal Corners Rounded 489"/>
            <p:cNvSpPr/>
            <p:nvPr/>
          </p:nvSpPr>
          <p:spPr>
            <a:xfrm>
              <a:off x="4415523" y="16427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91" name="Rectangle: Diagonal Corners Rounded 490"/>
            <p:cNvSpPr/>
            <p:nvPr/>
          </p:nvSpPr>
          <p:spPr>
            <a:xfrm>
              <a:off x="4596951" y="16427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92" name="Rectangle: Diagonal Corners Rounded 491"/>
            <p:cNvSpPr/>
            <p:nvPr/>
          </p:nvSpPr>
          <p:spPr>
            <a:xfrm>
              <a:off x="4778379" y="16427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93" name="Rectangle: Diagonal Corners Rounded 492"/>
            <p:cNvSpPr/>
            <p:nvPr/>
          </p:nvSpPr>
          <p:spPr>
            <a:xfrm>
              <a:off x="4959807" y="16427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94" name="Rectangle: Diagonal Corners Rounded 493"/>
            <p:cNvSpPr/>
            <p:nvPr/>
          </p:nvSpPr>
          <p:spPr>
            <a:xfrm>
              <a:off x="5146679" y="14594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95" name="Rectangle: Diagonal Corners Rounded 494"/>
            <p:cNvSpPr/>
            <p:nvPr/>
          </p:nvSpPr>
          <p:spPr>
            <a:xfrm>
              <a:off x="5146679" y="16427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96" name="Rectangle: Diagonal Corners Rounded 495"/>
            <p:cNvSpPr/>
            <p:nvPr/>
          </p:nvSpPr>
          <p:spPr>
            <a:xfrm>
              <a:off x="5328107" y="14594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97" name="Rectangle: Diagonal Corners Rounded 496"/>
            <p:cNvSpPr/>
            <p:nvPr/>
          </p:nvSpPr>
          <p:spPr>
            <a:xfrm>
              <a:off x="5328107" y="16427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98" name="Rectangle: Diagonal Corners Rounded 497"/>
            <p:cNvSpPr/>
            <p:nvPr/>
          </p:nvSpPr>
          <p:spPr>
            <a:xfrm>
              <a:off x="5683346" y="10921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499" name="Rectangle: Diagonal Corners Rounded 498"/>
            <p:cNvSpPr/>
            <p:nvPr/>
          </p:nvSpPr>
          <p:spPr>
            <a:xfrm>
              <a:off x="5870218" y="9088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00" name="Rectangle: Diagonal Corners Rounded 499"/>
            <p:cNvSpPr/>
            <p:nvPr/>
          </p:nvSpPr>
          <p:spPr>
            <a:xfrm>
              <a:off x="5870218" y="10921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01" name="Rectangle: Diagonal Corners Rounded 500"/>
            <p:cNvSpPr/>
            <p:nvPr/>
          </p:nvSpPr>
          <p:spPr>
            <a:xfrm>
              <a:off x="6051646" y="10921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02" name="Rectangle: Diagonal Corners Rounded 501"/>
            <p:cNvSpPr/>
            <p:nvPr/>
          </p:nvSpPr>
          <p:spPr>
            <a:xfrm>
              <a:off x="5501918" y="14594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03" name="Rectangle: Diagonal Corners Rounded 502"/>
            <p:cNvSpPr/>
            <p:nvPr/>
          </p:nvSpPr>
          <p:spPr>
            <a:xfrm>
              <a:off x="5501918" y="16427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04" name="Rectangle: Diagonal Corners Rounded 503"/>
            <p:cNvSpPr/>
            <p:nvPr/>
          </p:nvSpPr>
          <p:spPr>
            <a:xfrm>
              <a:off x="5870218" y="12761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05" name="Rectangle: Diagonal Corners Rounded 504"/>
            <p:cNvSpPr/>
            <p:nvPr/>
          </p:nvSpPr>
          <p:spPr>
            <a:xfrm>
              <a:off x="6051646" y="14594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06" name="Rectangle: Diagonal Corners Rounded 505"/>
            <p:cNvSpPr/>
            <p:nvPr/>
          </p:nvSpPr>
          <p:spPr>
            <a:xfrm>
              <a:off x="6233074" y="10921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07" name="Rectangle: Diagonal Corners Rounded 506"/>
            <p:cNvSpPr/>
            <p:nvPr/>
          </p:nvSpPr>
          <p:spPr>
            <a:xfrm>
              <a:off x="6233074" y="14594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08" name="Rectangle: Diagonal Corners Rounded 507"/>
            <p:cNvSpPr/>
            <p:nvPr/>
          </p:nvSpPr>
          <p:spPr>
            <a:xfrm>
              <a:off x="6233074" y="16427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09" name="Rectangle: Diagonal Corners Rounded 508"/>
            <p:cNvSpPr/>
            <p:nvPr/>
          </p:nvSpPr>
          <p:spPr>
            <a:xfrm>
              <a:off x="6414502" y="16427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10" name="Rectangle: Diagonal Corners Rounded 509"/>
            <p:cNvSpPr/>
            <p:nvPr/>
          </p:nvSpPr>
          <p:spPr>
            <a:xfrm>
              <a:off x="5328107" y="2924886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11" name="Rectangle: Diagonal Corners Rounded 510"/>
            <p:cNvSpPr/>
            <p:nvPr/>
          </p:nvSpPr>
          <p:spPr>
            <a:xfrm>
              <a:off x="5514979" y="2924886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12" name="Rectangle: Diagonal Corners Rounded 511"/>
            <p:cNvSpPr/>
            <p:nvPr/>
          </p:nvSpPr>
          <p:spPr>
            <a:xfrm>
              <a:off x="5696407" y="2924886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13" name="Rectangle: Diagonal Corners Rounded 512"/>
            <p:cNvSpPr/>
            <p:nvPr/>
          </p:nvSpPr>
          <p:spPr>
            <a:xfrm>
              <a:off x="5514979" y="3108851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14" name="Rectangle: Diagonal Corners Rounded 513"/>
            <p:cNvSpPr/>
            <p:nvPr/>
          </p:nvSpPr>
          <p:spPr>
            <a:xfrm>
              <a:off x="5696407" y="3108851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15" name="Rectangle: Diagonal Corners Rounded 514"/>
            <p:cNvSpPr/>
            <p:nvPr/>
          </p:nvSpPr>
          <p:spPr>
            <a:xfrm>
              <a:off x="5696407" y="3292151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16" name="Rectangle: Diagonal Corners Rounded 515"/>
            <p:cNvSpPr/>
            <p:nvPr/>
          </p:nvSpPr>
          <p:spPr>
            <a:xfrm>
              <a:off x="5877835" y="2924886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17" name="Rectangle: Diagonal Corners Rounded 516"/>
            <p:cNvSpPr/>
            <p:nvPr/>
          </p:nvSpPr>
          <p:spPr>
            <a:xfrm>
              <a:off x="6059263" y="2924886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18" name="Rectangle: Diagonal Corners Rounded 517"/>
            <p:cNvSpPr/>
            <p:nvPr/>
          </p:nvSpPr>
          <p:spPr>
            <a:xfrm>
              <a:off x="6246135" y="2924886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19" name="Rectangle: Diagonal Corners Rounded 518"/>
            <p:cNvSpPr/>
            <p:nvPr/>
          </p:nvSpPr>
          <p:spPr>
            <a:xfrm>
              <a:off x="5877835" y="3292151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20" name="Rectangle: Diagonal Corners Rounded 519"/>
            <p:cNvSpPr/>
            <p:nvPr/>
          </p:nvSpPr>
          <p:spPr>
            <a:xfrm>
              <a:off x="5877835" y="3475451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21" name="Rectangle: Diagonal Corners Rounded 520"/>
            <p:cNvSpPr/>
            <p:nvPr/>
          </p:nvSpPr>
          <p:spPr>
            <a:xfrm>
              <a:off x="6059263" y="3475451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22" name="Rectangle: Diagonal Corners Rounded 521"/>
            <p:cNvSpPr/>
            <p:nvPr/>
          </p:nvSpPr>
          <p:spPr>
            <a:xfrm>
              <a:off x="6246135" y="3108851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23" name="Rectangle: Diagonal Corners Rounded 522"/>
            <p:cNvSpPr/>
            <p:nvPr/>
          </p:nvSpPr>
          <p:spPr>
            <a:xfrm>
              <a:off x="6407752" y="90944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24" name="Rectangle: Diagonal Corners Rounded 523"/>
            <p:cNvSpPr/>
            <p:nvPr/>
          </p:nvSpPr>
          <p:spPr>
            <a:xfrm>
              <a:off x="6594624" y="90944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25" name="Rectangle: Diagonal Corners Rounded 524"/>
            <p:cNvSpPr/>
            <p:nvPr/>
          </p:nvSpPr>
          <p:spPr>
            <a:xfrm>
              <a:off x="6776052" y="72614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26" name="Rectangle: Diagonal Corners Rounded 525"/>
            <p:cNvSpPr/>
            <p:nvPr/>
          </p:nvSpPr>
          <p:spPr>
            <a:xfrm>
              <a:off x="6776052" y="90944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27" name="Rectangle: Diagonal Corners Rounded 526"/>
            <p:cNvSpPr/>
            <p:nvPr/>
          </p:nvSpPr>
          <p:spPr>
            <a:xfrm>
              <a:off x="6407752" y="127670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28" name="Rectangle: Diagonal Corners Rounded 527"/>
            <p:cNvSpPr/>
            <p:nvPr/>
          </p:nvSpPr>
          <p:spPr>
            <a:xfrm>
              <a:off x="6594624" y="109340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29" name="Rectangle: Diagonal Corners Rounded 528"/>
            <p:cNvSpPr/>
            <p:nvPr/>
          </p:nvSpPr>
          <p:spPr>
            <a:xfrm>
              <a:off x="6594624" y="127670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30" name="Rectangle: Diagonal Corners Rounded 529"/>
            <p:cNvSpPr/>
            <p:nvPr/>
          </p:nvSpPr>
          <p:spPr>
            <a:xfrm>
              <a:off x="6776052" y="109340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31" name="Rectangle: Diagonal Corners Rounded 530"/>
            <p:cNvSpPr/>
            <p:nvPr/>
          </p:nvSpPr>
          <p:spPr>
            <a:xfrm>
              <a:off x="6776052" y="127670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32" name="Rectangle: Diagonal Corners Rounded 531"/>
            <p:cNvSpPr/>
            <p:nvPr/>
          </p:nvSpPr>
          <p:spPr>
            <a:xfrm>
              <a:off x="6776052" y="146000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33" name="Rectangle: Diagonal Corners Rounded 532"/>
            <p:cNvSpPr/>
            <p:nvPr/>
          </p:nvSpPr>
          <p:spPr>
            <a:xfrm>
              <a:off x="6949863" y="72614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34" name="Rectangle: Diagonal Corners Rounded 533"/>
            <p:cNvSpPr/>
            <p:nvPr/>
          </p:nvSpPr>
          <p:spPr>
            <a:xfrm>
              <a:off x="6949863" y="90944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35" name="Rectangle: Diagonal Corners Rounded 534"/>
            <p:cNvSpPr/>
            <p:nvPr/>
          </p:nvSpPr>
          <p:spPr>
            <a:xfrm>
              <a:off x="7131291" y="72614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36" name="Rectangle: Diagonal Corners Rounded 535"/>
            <p:cNvSpPr/>
            <p:nvPr/>
          </p:nvSpPr>
          <p:spPr>
            <a:xfrm>
              <a:off x="6949863" y="109340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37" name="Rectangle: Diagonal Corners Rounded 536"/>
            <p:cNvSpPr/>
            <p:nvPr/>
          </p:nvSpPr>
          <p:spPr>
            <a:xfrm>
              <a:off x="6949863" y="127670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38" name="Rectangle: Diagonal Corners Rounded 537"/>
            <p:cNvSpPr/>
            <p:nvPr/>
          </p:nvSpPr>
          <p:spPr>
            <a:xfrm>
              <a:off x="6949863" y="146000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39" name="Rectangle: Diagonal Corners Rounded 538"/>
            <p:cNvSpPr/>
            <p:nvPr/>
          </p:nvSpPr>
          <p:spPr>
            <a:xfrm>
              <a:off x="7131291" y="90944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40" name="Rectangle: Diagonal Corners Rounded 539"/>
            <p:cNvSpPr/>
            <p:nvPr/>
          </p:nvSpPr>
          <p:spPr>
            <a:xfrm>
              <a:off x="7131291" y="109340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41" name="Rectangle: Diagonal Corners Rounded 540"/>
            <p:cNvSpPr/>
            <p:nvPr/>
          </p:nvSpPr>
          <p:spPr>
            <a:xfrm>
              <a:off x="7131291" y="127670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42" name="Rectangle: Diagonal Corners Rounded 541"/>
            <p:cNvSpPr/>
            <p:nvPr/>
          </p:nvSpPr>
          <p:spPr>
            <a:xfrm>
              <a:off x="7131291" y="146000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43" name="Rectangle: Diagonal Corners Rounded 542"/>
            <p:cNvSpPr/>
            <p:nvPr/>
          </p:nvSpPr>
          <p:spPr>
            <a:xfrm>
              <a:off x="7318163" y="109340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44" name="Rectangle: Diagonal Corners Rounded 543"/>
            <p:cNvSpPr/>
            <p:nvPr/>
          </p:nvSpPr>
          <p:spPr>
            <a:xfrm>
              <a:off x="7318163" y="127670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45" name="Rectangle: Diagonal Corners Rounded 544"/>
            <p:cNvSpPr/>
            <p:nvPr/>
          </p:nvSpPr>
          <p:spPr>
            <a:xfrm>
              <a:off x="7484110" y="108573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46" name="Rectangle: Diagonal Corners Rounded 545"/>
            <p:cNvSpPr/>
            <p:nvPr/>
          </p:nvSpPr>
          <p:spPr>
            <a:xfrm>
              <a:off x="6950949" y="1640245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47" name="Rectangle: Diagonal Corners Rounded 546"/>
            <p:cNvSpPr/>
            <p:nvPr/>
          </p:nvSpPr>
          <p:spPr>
            <a:xfrm>
              <a:off x="7124760" y="1640245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48" name="Rectangle: Diagonal Corners Rounded 547"/>
            <p:cNvSpPr/>
            <p:nvPr/>
          </p:nvSpPr>
          <p:spPr>
            <a:xfrm>
              <a:off x="6949863" y="182940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</p:grpSp>
      <p:grpSp>
        <p:nvGrpSpPr>
          <p:cNvPr id="549" name="Group 548"/>
          <p:cNvGrpSpPr>
            <a:grpSpLocks noChangeAspect="1"/>
          </p:cNvGrpSpPr>
          <p:nvPr userDrawn="1"/>
        </p:nvGrpSpPr>
        <p:grpSpPr>
          <a:xfrm>
            <a:off x="4153093" y="4101351"/>
            <a:ext cx="863996" cy="1136543"/>
            <a:chOff x="2400851" y="3369832"/>
            <a:chExt cx="1222467" cy="1608094"/>
          </a:xfrm>
          <a:solidFill>
            <a:schemeClr val="tx2">
              <a:lumMod val="20000"/>
              <a:lumOff val="80000"/>
              <a:alpha val="31000"/>
            </a:schemeClr>
          </a:solidFill>
        </p:grpSpPr>
        <p:sp>
          <p:nvSpPr>
            <p:cNvPr id="550" name="Rectangle: Diagonal Corners Rounded 549"/>
            <p:cNvSpPr/>
            <p:nvPr/>
          </p:nvSpPr>
          <p:spPr>
            <a:xfrm>
              <a:off x="2587723" y="46569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51" name="Rectangle: Diagonal Corners Rounded 550"/>
            <p:cNvSpPr/>
            <p:nvPr/>
          </p:nvSpPr>
          <p:spPr>
            <a:xfrm>
              <a:off x="2587723" y="48402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52" name="Rectangle: Diagonal Corners Rounded 551"/>
            <p:cNvSpPr/>
            <p:nvPr/>
          </p:nvSpPr>
          <p:spPr>
            <a:xfrm>
              <a:off x="2769151" y="44736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53" name="Rectangle: Diagonal Corners Rounded 552"/>
            <p:cNvSpPr/>
            <p:nvPr/>
          </p:nvSpPr>
          <p:spPr>
            <a:xfrm>
              <a:off x="2769151" y="46569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54" name="Rectangle: Diagonal Corners Rounded 553"/>
            <p:cNvSpPr/>
            <p:nvPr/>
          </p:nvSpPr>
          <p:spPr>
            <a:xfrm>
              <a:off x="2942962" y="447366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55" name="Rectangle: Diagonal Corners Rounded 554"/>
            <p:cNvSpPr/>
            <p:nvPr/>
          </p:nvSpPr>
          <p:spPr>
            <a:xfrm>
              <a:off x="2400851" y="35531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56" name="Rectangle: Diagonal Corners Rounded 555"/>
            <p:cNvSpPr/>
            <p:nvPr/>
          </p:nvSpPr>
          <p:spPr>
            <a:xfrm>
              <a:off x="2400851" y="37364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57" name="Rectangle: Diagonal Corners Rounded 556"/>
            <p:cNvSpPr/>
            <p:nvPr/>
          </p:nvSpPr>
          <p:spPr>
            <a:xfrm>
              <a:off x="2587723" y="33698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58" name="Rectangle: Diagonal Corners Rounded 557"/>
            <p:cNvSpPr/>
            <p:nvPr/>
          </p:nvSpPr>
          <p:spPr>
            <a:xfrm>
              <a:off x="2587723" y="35531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59" name="Rectangle: Diagonal Corners Rounded 558"/>
            <p:cNvSpPr/>
            <p:nvPr/>
          </p:nvSpPr>
          <p:spPr>
            <a:xfrm>
              <a:off x="2587723" y="37364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60" name="Rectangle: Diagonal Corners Rounded 559"/>
            <p:cNvSpPr/>
            <p:nvPr/>
          </p:nvSpPr>
          <p:spPr>
            <a:xfrm>
              <a:off x="2769151" y="33698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61" name="Rectangle: Diagonal Corners Rounded 560"/>
            <p:cNvSpPr/>
            <p:nvPr/>
          </p:nvSpPr>
          <p:spPr>
            <a:xfrm>
              <a:off x="2769151" y="35531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62" name="Rectangle: Diagonal Corners Rounded 561"/>
            <p:cNvSpPr/>
            <p:nvPr/>
          </p:nvSpPr>
          <p:spPr>
            <a:xfrm>
              <a:off x="2769151" y="37364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63" name="Rectangle: Diagonal Corners Rounded 562"/>
            <p:cNvSpPr/>
            <p:nvPr/>
          </p:nvSpPr>
          <p:spPr>
            <a:xfrm>
              <a:off x="2587723" y="39203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64" name="Rectangle: Diagonal Corners Rounded 563"/>
            <p:cNvSpPr/>
            <p:nvPr/>
          </p:nvSpPr>
          <p:spPr>
            <a:xfrm>
              <a:off x="2769151" y="39203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65" name="Rectangle: Diagonal Corners Rounded 564"/>
            <p:cNvSpPr/>
            <p:nvPr/>
          </p:nvSpPr>
          <p:spPr>
            <a:xfrm>
              <a:off x="2769151" y="41036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66" name="Rectangle: Diagonal Corners Rounded 565"/>
            <p:cNvSpPr/>
            <p:nvPr/>
          </p:nvSpPr>
          <p:spPr>
            <a:xfrm>
              <a:off x="2769151" y="42869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67" name="Rectangle: Diagonal Corners Rounded 566"/>
            <p:cNvSpPr/>
            <p:nvPr/>
          </p:nvSpPr>
          <p:spPr>
            <a:xfrm>
              <a:off x="2942962" y="33698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68" name="Rectangle: Diagonal Corners Rounded 567"/>
            <p:cNvSpPr/>
            <p:nvPr/>
          </p:nvSpPr>
          <p:spPr>
            <a:xfrm>
              <a:off x="2942962" y="35531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69" name="Rectangle: Diagonal Corners Rounded 568"/>
            <p:cNvSpPr/>
            <p:nvPr/>
          </p:nvSpPr>
          <p:spPr>
            <a:xfrm>
              <a:off x="2942962" y="37364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70" name="Rectangle: Diagonal Corners Rounded 569"/>
            <p:cNvSpPr/>
            <p:nvPr/>
          </p:nvSpPr>
          <p:spPr>
            <a:xfrm>
              <a:off x="3124390" y="35531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71" name="Rectangle: Diagonal Corners Rounded 570"/>
            <p:cNvSpPr/>
            <p:nvPr/>
          </p:nvSpPr>
          <p:spPr>
            <a:xfrm>
              <a:off x="3124390" y="37364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72" name="Rectangle: Diagonal Corners Rounded 571"/>
            <p:cNvSpPr/>
            <p:nvPr/>
          </p:nvSpPr>
          <p:spPr>
            <a:xfrm>
              <a:off x="3311262" y="37364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73" name="Rectangle: Diagonal Corners Rounded 572"/>
            <p:cNvSpPr/>
            <p:nvPr/>
          </p:nvSpPr>
          <p:spPr>
            <a:xfrm>
              <a:off x="3492690" y="373643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74" name="Rectangle: Diagonal Corners Rounded 573"/>
            <p:cNvSpPr/>
            <p:nvPr/>
          </p:nvSpPr>
          <p:spPr>
            <a:xfrm>
              <a:off x="2942962" y="39203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75" name="Rectangle: Diagonal Corners Rounded 574"/>
            <p:cNvSpPr/>
            <p:nvPr/>
          </p:nvSpPr>
          <p:spPr>
            <a:xfrm>
              <a:off x="2942962" y="41036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76" name="Rectangle: Diagonal Corners Rounded 575"/>
            <p:cNvSpPr/>
            <p:nvPr/>
          </p:nvSpPr>
          <p:spPr>
            <a:xfrm>
              <a:off x="2942962" y="42869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77" name="Rectangle: Diagonal Corners Rounded 576"/>
            <p:cNvSpPr/>
            <p:nvPr/>
          </p:nvSpPr>
          <p:spPr>
            <a:xfrm>
              <a:off x="3124390" y="39203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78" name="Rectangle: Diagonal Corners Rounded 577"/>
            <p:cNvSpPr/>
            <p:nvPr/>
          </p:nvSpPr>
          <p:spPr>
            <a:xfrm>
              <a:off x="3124390" y="41036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79" name="Rectangle: Diagonal Corners Rounded 578"/>
            <p:cNvSpPr/>
            <p:nvPr/>
          </p:nvSpPr>
          <p:spPr>
            <a:xfrm>
              <a:off x="3124390" y="42869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80" name="Rectangle: Diagonal Corners Rounded 579"/>
            <p:cNvSpPr/>
            <p:nvPr/>
          </p:nvSpPr>
          <p:spPr>
            <a:xfrm>
              <a:off x="3311262" y="39203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  <p:sp>
          <p:nvSpPr>
            <p:cNvPr id="581" name="Rectangle: Diagonal Corners Rounded 580"/>
            <p:cNvSpPr/>
            <p:nvPr/>
          </p:nvSpPr>
          <p:spPr>
            <a:xfrm>
              <a:off x="3311262" y="41036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 u="sng">
                <a:solidFill>
                  <a:srgbClr val="FFFFFF"/>
                </a:solidFill>
              </a:endParaRPr>
            </a:p>
          </p:txBody>
        </p:sp>
      </p:grpSp>
      <p:grpSp>
        <p:nvGrpSpPr>
          <p:cNvPr id="582" name="Group 581"/>
          <p:cNvGrpSpPr>
            <a:grpSpLocks noChangeAspect="1"/>
          </p:cNvGrpSpPr>
          <p:nvPr userDrawn="1"/>
        </p:nvGrpSpPr>
        <p:grpSpPr>
          <a:xfrm>
            <a:off x="5191950" y="2399511"/>
            <a:ext cx="1120449" cy="1136542"/>
            <a:chOff x="5202859" y="1956203"/>
            <a:chExt cx="1585323" cy="1608094"/>
          </a:xfrm>
          <a:solidFill>
            <a:schemeClr val="tx2">
              <a:lumMod val="20000"/>
              <a:lumOff val="80000"/>
              <a:alpha val="31000"/>
            </a:schemeClr>
          </a:solidFill>
        </p:grpSpPr>
        <p:sp>
          <p:nvSpPr>
            <p:cNvPr id="583" name="Rectangle: Diagonal Corners Rounded 582"/>
            <p:cNvSpPr/>
            <p:nvPr/>
          </p:nvSpPr>
          <p:spPr>
            <a:xfrm>
              <a:off x="5202859" y="306003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84" name="Rectangle: Diagonal Corners Rounded 583"/>
            <p:cNvSpPr/>
            <p:nvPr/>
          </p:nvSpPr>
          <p:spPr>
            <a:xfrm>
              <a:off x="5384287" y="306003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85" name="Rectangle: Diagonal Corners Rounded 584"/>
            <p:cNvSpPr/>
            <p:nvPr/>
          </p:nvSpPr>
          <p:spPr>
            <a:xfrm>
              <a:off x="5384287" y="324333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86" name="Rectangle: Diagonal Corners Rounded 585"/>
            <p:cNvSpPr/>
            <p:nvPr/>
          </p:nvSpPr>
          <p:spPr>
            <a:xfrm>
              <a:off x="5565715" y="306003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87" name="Rectangle: Diagonal Corners Rounded 586"/>
            <p:cNvSpPr/>
            <p:nvPr/>
          </p:nvSpPr>
          <p:spPr>
            <a:xfrm>
              <a:off x="5565715" y="324333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88" name="Rectangle: Diagonal Corners Rounded 587"/>
            <p:cNvSpPr/>
            <p:nvPr/>
          </p:nvSpPr>
          <p:spPr>
            <a:xfrm>
              <a:off x="5747143" y="306003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89" name="Rectangle: Diagonal Corners Rounded 588"/>
            <p:cNvSpPr/>
            <p:nvPr/>
          </p:nvSpPr>
          <p:spPr>
            <a:xfrm>
              <a:off x="5934015" y="306003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90" name="Rectangle: Diagonal Corners Rounded 589"/>
            <p:cNvSpPr/>
            <p:nvPr/>
          </p:nvSpPr>
          <p:spPr>
            <a:xfrm>
              <a:off x="5934015" y="324333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91" name="Rectangle: Diagonal Corners Rounded 590"/>
            <p:cNvSpPr/>
            <p:nvPr/>
          </p:nvSpPr>
          <p:spPr>
            <a:xfrm>
              <a:off x="6115443" y="306003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92" name="Rectangle: Diagonal Corners Rounded 591"/>
            <p:cNvSpPr/>
            <p:nvPr/>
          </p:nvSpPr>
          <p:spPr>
            <a:xfrm>
              <a:off x="6115443" y="342663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93" name="Rectangle: Diagonal Corners Rounded 592"/>
            <p:cNvSpPr/>
            <p:nvPr/>
          </p:nvSpPr>
          <p:spPr>
            <a:xfrm>
              <a:off x="6289254" y="306003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94" name="Rectangle: Diagonal Corners Rounded 593"/>
            <p:cNvSpPr/>
            <p:nvPr/>
          </p:nvSpPr>
          <p:spPr>
            <a:xfrm>
              <a:off x="6289254" y="324333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95" name="Rectangle: Diagonal Corners Rounded 594"/>
            <p:cNvSpPr/>
            <p:nvPr/>
          </p:nvSpPr>
          <p:spPr>
            <a:xfrm>
              <a:off x="6470682" y="306003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96" name="Rectangle: Diagonal Corners Rounded 595"/>
            <p:cNvSpPr/>
            <p:nvPr/>
          </p:nvSpPr>
          <p:spPr>
            <a:xfrm>
              <a:off x="6657554" y="306003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97" name="Rectangle: Diagonal Corners Rounded 596"/>
            <p:cNvSpPr/>
            <p:nvPr/>
          </p:nvSpPr>
          <p:spPr>
            <a:xfrm>
              <a:off x="5384287" y="287336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98" name="Rectangle: Diagonal Corners Rounded 597"/>
            <p:cNvSpPr/>
            <p:nvPr/>
          </p:nvSpPr>
          <p:spPr>
            <a:xfrm>
              <a:off x="5934015" y="232280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599" name="Rectangle: Diagonal Corners Rounded 598"/>
            <p:cNvSpPr/>
            <p:nvPr/>
          </p:nvSpPr>
          <p:spPr>
            <a:xfrm>
              <a:off x="6115443" y="213950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00" name="Rectangle: Diagonal Corners Rounded 599"/>
            <p:cNvSpPr/>
            <p:nvPr/>
          </p:nvSpPr>
          <p:spPr>
            <a:xfrm>
              <a:off x="6115443" y="232280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01" name="Rectangle: Diagonal Corners Rounded 600"/>
            <p:cNvSpPr/>
            <p:nvPr/>
          </p:nvSpPr>
          <p:spPr>
            <a:xfrm>
              <a:off x="5565715" y="269006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02" name="Rectangle: Diagonal Corners Rounded 601"/>
            <p:cNvSpPr/>
            <p:nvPr/>
          </p:nvSpPr>
          <p:spPr>
            <a:xfrm>
              <a:off x="5565715" y="287336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03" name="Rectangle: Diagonal Corners Rounded 602"/>
            <p:cNvSpPr/>
            <p:nvPr/>
          </p:nvSpPr>
          <p:spPr>
            <a:xfrm>
              <a:off x="5747143" y="287336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04" name="Rectangle: Diagonal Corners Rounded 603"/>
            <p:cNvSpPr/>
            <p:nvPr/>
          </p:nvSpPr>
          <p:spPr>
            <a:xfrm>
              <a:off x="5934015" y="250676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05" name="Rectangle: Diagonal Corners Rounded 604"/>
            <p:cNvSpPr/>
            <p:nvPr/>
          </p:nvSpPr>
          <p:spPr>
            <a:xfrm>
              <a:off x="5934015" y="287336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06" name="Rectangle: Diagonal Corners Rounded 605"/>
            <p:cNvSpPr/>
            <p:nvPr/>
          </p:nvSpPr>
          <p:spPr>
            <a:xfrm>
              <a:off x="6115443" y="250676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07" name="Rectangle: Diagonal Corners Rounded 606"/>
            <p:cNvSpPr/>
            <p:nvPr/>
          </p:nvSpPr>
          <p:spPr>
            <a:xfrm>
              <a:off x="6115443" y="287336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08" name="Rectangle: Diagonal Corners Rounded 607"/>
            <p:cNvSpPr/>
            <p:nvPr/>
          </p:nvSpPr>
          <p:spPr>
            <a:xfrm>
              <a:off x="6289254" y="195620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09" name="Rectangle: Diagonal Corners Rounded 608"/>
            <p:cNvSpPr/>
            <p:nvPr/>
          </p:nvSpPr>
          <p:spPr>
            <a:xfrm>
              <a:off x="6289254" y="213950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10" name="Rectangle: Diagonal Corners Rounded 609"/>
            <p:cNvSpPr/>
            <p:nvPr/>
          </p:nvSpPr>
          <p:spPr>
            <a:xfrm>
              <a:off x="6289254" y="232280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11" name="Rectangle: Diagonal Corners Rounded 610"/>
            <p:cNvSpPr/>
            <p:nvPr/>
          </p:nvSpPr>
          <p:spPr>
            <a:xfrm>
              <a:off x="6470682" y="232280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12" name="Rectangle: Diagonal Corners Rounded 611"/>
            <p:cNvSpPr/>
            <p:nvPr/>
          </p:nvSpPr>
          <p:spPr>
            <a:xfrm>
              <a:off x="6289254" y="269006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13" name="Rectangle: Diagonal Corners Rounded 612"/>
            <p:cNvSpPr/>
            <p:nvPr/>
          </p:nvSpPr>
          <p:spPr>
            <a:xfrm>
              <a:off x="6289254" y="287336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14" name="Rectangle: Diagonal Corners Rounded 613"/>
            <p:cNvSpPr/>
            <p:nvPr/>
          </p:nvSpPr>
          <p:spPr>
            <a:xfrm>
              <a:off x="6470682" y="250676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15" name="Rectangle: Diagonal Corners Rounded 614"/>
            <p:cNvSpPr/>
            <p:nvPr/>
          </p:nvSpPr>
          <p:spPr>
            <a:xfrm>
              <a:off x="6470682" y="269006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16" name="Rectangle: Diagonal Corners Rounded 615"/>
            <p:cNvSpPr/>
            <p:nvPr/>
          </p:nvSpPr>
          <p:spPr>
            <a:xfrm>
              <a:off x="6470682" y="287336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17" name="Rectangle: Diagonal Corners Rounded 616"/>
            <p:cNvSpPr/>
            <p:nvPr/>
          </p:nvSpPr>
          <p:spPr>
            <a:xfrm>
              <a:off x="6657554" y="269006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18" name="Rectangle: Diagonal Corners Rounded 617"/>
            <p:cNvSpPr/>
            <p:nvPr/>
          </p:nvSpPr>
          <p:spPr>
            <a:xfrm>
              <a:off x="6657554" y="287336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</p:grpSp>
      <p:grpSp>
        <p:nvGrpSpPr>
          <p:cNvPr id="619" name="Group 618"/>
          <p:cNvGrpSpPr>
            <a:grpSpLocks noChangeAspect="1"/>
          </p:cNvGrpSpPr>
          <p:nvPr userDrawn="1"/>
        </p:nvGrpSpPr>
        <p:grpSpPr>
          <a:xfrm>
            <a:off x="5183785" y="3575311"/>
            <a:ext cx="1248676" cy="1266563"/>
            <a:chOff x="5732323" y="984148"/>
            <a:chExt cx="1766751" cy="1792059"/>
          </a:xfrm>
          <a:solidFill>
            <a:schemeClr val="tx2">
              <a:lumMod val="20000"/>
              <a:lumOff val="80000"/>
              <a:alpha val="31000"/>
            </a:schemeClr>
          </a:solidFill>
        </p:grpSpPr>
        <p:sp>
          <p:nvSpPr>
            <p:cNvPr id="620" name="Rectangle: Diagonal Corners Rounded 619"/>
            <p:cNvSpPr/>
            <p:nvPr/>
          </p:nvSpPr>
          <p:spPr>
            <a:xfrm>
              <a:off x="6463479" y="208798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21" name="Rectangle: Diagonal Corners Rounded 620"/>
            <p:cNvSpPr/>
            <p:nvPr/>
          </p:nvSpPr>
          <p:spPr>
            <a:xfrm>
              <a:off x="6463479" y="227128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22" name="Rectangle: Diagonal Corners Rounded 621"/>
            <p:cNvSpPr/>
            <p:nvPr/>
          </p:nvSpPr>
          <p:spPr>
            <a:xfrm>
              <a:off x="6463479" y="245458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23" name="Rectangle: Diagonal Corners Rounded 622"/>
            <p:cNvSpPr/>
            <p:nvPr/>
          </p:nvSpPr>
          <p:spPr>
            <a:xfrm>
              <a:off x="6637290" y="208798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24" name="Rectangle: Diagonal Corners Rounded 623"/>
            <p:cNvSpPr/>
            <p:nvPr/>
          </p:nvSpPr>
          <p:spPr>
            <a:xfrm>
              <a:off x="6637290" y="227128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25" name="Rectangle: Diagonal Corners Rounded 624"/>
            <p:cNvSpPr/>
            <p:nvPr/>
          </p:nvSpPr>
          <p:spPr>
            <a:xfrm>
              <a:off x="6637290" y="245458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26" name="Rectangle: Diagonal Corners Rounded 625"/>
            <p:cNvSpPr/>
            <p:nvPr/>
          </p:nvSpPr>
          <p:spPr>
            <a:xfrm>
              <a:off x="6818718" y="208798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27" name="Rectangle: Diagonal Corners Rounded 626"/>
            <p:cNvSpPr/>
            <p:nvPr/>
          </p:nvSpPr>
          <p:spPr>
            <a:xfrm>
              <a:off x="6818718" y="227128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28" name="Rectangle: Diagonal Corners Rounded 627"/>
            <p:cNvSpPr/>
            <p:nvPr/>
          </p:nvSpPr>
          <p:spPr>
            <a:xfrm>
              <a:off x="6818718" y="245458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29" name="Rectangle: Diagonal Corners Rounded 628"/>
            <p:cNvSpPr/>
            <p:nvPr/>
          </p:nvSpPr>
          <p:spPr>
            <a:xfrm>
              <a:off x="7005590" y="208798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30" name="Rectangle: Diagonal Corners Rounded 629"/>
            <p:cNvSpPr/>
            <p:nvPr/>
          </p:nvSpPr>
          <p:spPr>
            <a:xfrm>
              <a:off x="6637290" y="263854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31" name="Rectangle: Diagonal Corners Rounded 630"/>
            <p:cNvSpPr/>
            <p:nvPr/>
          </p:nvSpPr>
          <p:spPr>
            <a:xfrm>
              <a:off x="7187018" y="2451645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32" name="Rectangle: Diagonal Corners Rounded 631"/>
            <p:cNvSpPr/>
            <p:nvPr/>
          </p:nvSpPr>
          <p:spPr>
            <a:xfrm>
              <a:off x="7368446" y="225773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33" name="Rectangle: Diagonal Corners Rounded 632"/>
            <p:cNvSpPr/>
            <p:nvPr/>
          </p:nvSpPr>
          <p:spPr>
            <a:xfrm>
              <a:off x="5732323" y="116744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34" name="Rectangle: Diagonal Corners Rounded 633"/>
            <p:cNvSpPr/>
            <p:nvPr/>
          </p:nvSpPr>
          <p:spPr>
            <a:xfrm>
              <a:off x="5732323" y="135074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35" name="Rectangle: Diagonal Corners Rounded 634"/>
            <p:cNvSpPr/>
            <p:nvPr/>
          </p:nvSpPr>
          <p:spPr>
            <a:xfrm>
              <a:off x="5732323" y="153471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36" name="Rectangle: Diagonal Corners Rounded 635"/>
            <p:cNvSpPr/>
            <p:nvPr/>
          </p:nvSpPr>
          <p:spPr>
            <a:xfrm>
              <a:off x="5913751" y="98414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37" name="Rectangle: Diagonal Corners Rounded 636"/>
            <p:cNvSpPr/>
            <p:nvPr/>
          </p:nvSpPr>
          <p:spPr>
            <a:xfrm>
              <a:off x="5913751" y="116744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38" name="Rectangle: Diagonal Corners Rounded 637"/>
            <p:cNvSpPr/>
            <p:nvPr/>
          </p:nvSpPr>
          <p:spPr>
            <a:xfrm>
              <a:off x="5913751" y="135074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39" name="Rectangle: Diagonal Corners Rounded 638"/>
            <p:cNvSpPr/>
            <p:nvPr/>
          </p:nvSpPr>
          <p:spPr>
            <a:xfrm>
              <a:off x="6095179" y="98414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40" name="Rectangle: Diagonal Corners Rounded 639"/>
            <p:cNvSpPr/>
            <p:nvPr/>
          </p:nvSpPr>
          <p:spPr>
            <a:xfrm>
              <a:off x="6095179" y="116744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41" name="Rectangle: Diagonal Corners Rounded 640"/>
            <p:cNvSpPr/>
            <p:nvPr/>
          </p:nvSpPr>
          <p:spPr>
            <a:xfrm>
              <a:off x="6095179" y="135074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42" name="Rectangle: Diagonal Corners Rounded 641"/>
            <p:cNvSpPr/>
            <p:nvPr/>
          </p:nvSpPr>
          <p:spPr>
            <a:xfrm>
              <a:off x="6282051" y="98414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43" name="Rectangle: Diagonal Corners Rounded 642"/>
            <p:cNvSpPr/>
            <p:nvPr/>
          </p:nvSpPr>
          <p:spPr>
            <a:xfrm>
              <a:off x="6282051" y="116744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44" name="Rectangle: Diagonal Corners Rounded 643"/>
            <p:cNvSpPr/>
            <p:nvPr/>
          </p:nvSpPr>
          <p:spPr>
            <a:xfrm>
              <a:off x="6282051" y="135074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45" name="Rectangle: Diagonal Corners Rounded 644"/>
            <p:cNvSpPr/>
            <p:nvPr/>
          </p:nvSpPr>
          <p:spPr>
            <a:xfrm>
              <a:off x="6463479" y="116744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46" name="Rectangle: Diagonal Corners Rounded 645"/>
            <p:cNvSpPr/>
            <p:nvPr/>
          </p:nvSpPr>
          <p:spPr>
            <a:xfrm>
              <a:off x="6463479" y="135074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47" name="Rectangle: Diagonal Corners Rounded 646"/>
            <p:cNvSpPr/>
            <p:nvPr/>
          </p:nvSpPr>
          <p:spPr>
            <a:xfrm>
              <a:off x="5913751" y="153471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48" name="Rectangle: Diagonal Corners Rounded 647"/>
            <p:cNvSpPr/>
            <p:nvPr/>
          </p:nvSpPr>
          <p:spPr>
            <a:xfrm>
              <a:off x="5913751" y="171801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49" name="Rectangle: Diagonal Corners Rounded 648"/>
            <p:cNvSpPr/>
            <p:nvPr/>
          </p:nvSpPr>
          <p:spPr>
            <a:xfrm>
              <a:off x="6095179" y="153471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50" name="Rectangle: Diagonal Corners Rounded 649"/>
            <p:cNvSpPr/>
            <p:nvPr/>
          </p:nvSpPr>
          <p:spPr>
            <a:xfrm>
              <a:off x="6095179" y="171801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51" name="Rectangle: Diagonal Corners Rounded 650"/>
            <p:cNvSpPr/>
            <p:nvPr/>
          </p:nvSpPr>
          <p:spPr>
            <a:xfrm>
              <a:off x="6282051" y="153471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52" name="Rectangle: Diagonal Corners Rounded 651"/>
            <p:cNvSpPr/>
            <p:nvPr/>
          </p:nvSpPr>
          <p:spPr>
            <a:xfrm>
              <a:off x="6282051" y="171801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53" name="Rectangle: Diagonal Corners Rounded 652"/>
            <p:cNvSpPr/>
            <p:nvPr/>
          </p:nvSpPr>
          <p:spPr>
            <a:xfrm>
              <a:off x="6282051" y="190131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54" name="Rectangle: Diagonal Corners Rounded 653"/>
            <p:cNvSpPr/>
            <p:nvPr/>
          </p:nvSpPr>
          <p:spPr>
            <a:xfrm>
              <a:off x="6463479" y="153471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55" name="Rectangle: Diagonal Corners Rounded 654"/>
            <p:cNvSpPr/>
            <p:nvPr/>
          </p:nvSpPr>
          <p:spPr>
            <a:xfrm>
              <a:off x="6463479" y="171801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56" name="Rectangle: Diagonal Corners Rounded 655"/>
            <p:cNvSpPr/>
            <p:nvPr/>
          </p:nvSpPr>
          <p:spPr>
            <a:xfrm>
              <a:off x="6463479" y="190131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57" name="Rectangle: Diagonal Corners Rounded 656"/>
            <p:cNvSpPr/>
            <p:nvPr/>
          </p:nvSpPr>
          <p:spPr>
            <a:xfrm>
              <a:off x="6637290" y="116744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58" name="Rectangle: Diagonal Corners Rounded 657"/>
            <p:cNvSpPr/>
            <p:nvPr/>
          </p:nvSpPr>
          <p:spPr>
            <a:xfrm>
              <a:off x="6637290" y="135074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59" name="Rectangle: Diagonal Corners Rounded 658"/>
            <p:cNvSpPr/>
            <p:nvPr/>
          </p:nvSpPr>
          <p:spPr>
            <a:xfrm>
              <a:off x="6818718" y="116744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60" name="Rectangle: Diagonal Corners Rounded 659"/>
            <p:cNvSpPr/>
            <p:nvPr/>
          </p:nvSpPr>
          <p:spPr>
            <a:xfrm>
              <a:off x="6818718" y="1350748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61" name="Rectangle: Diagonal Corners Rounded 660"/>
            <p:cNvSpPr/>
            <p:nvPr/>
          </p:nvSpPr>
          <p:spPr>
            <a:xfrm>
              <a:off x="6637290" y="153471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62" name="Rectangle: Diagonal Corners Rounded 661"/>
            <p:cNvSpPr/>
            <p:nvPr/>
          </p:nvSpPr>
          <p:spPr>
            <a:xfrm>
              <a:off x="6637290" y="171801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63" name="Rectangle: Diagonal Corners Rounded 662"/>
            <p:cNvSpPr/>
            <p:nvPr/>
          </p:nvSpPr>
          <p:spPr>
            <a:xfrm>
              <a:off x="6637290" y="190131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64" name="Rectangle: Diagonal Corners Rounded 663"/>
            <p:cNvSpPr/>
            <p:nvPr/>
          </p:nvSpPr>
          <p:spPr>
            <a:xfrm>
              <a:off x="6818718" y="153471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65" name="Rectangle: Diagonal Corners Rounded 664"/>
            <p:cNvSpPr/>
            <p:nvPr/>
          </p:nvSpPr>
          <p:spPr>
            <a:xfrm>
              <a:off x="6818718" y="171801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66" name="Rectangle: Diagonal Corners Rounded 665"/>
            <p:cNvSpPr/>
            <p:nvPr/>
          </p:nvSpPr>
          <p:spPr>
            <a:xfrm>
              <a:off x="6818718" y="190131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67" name="Rectangle: Diagonal Corners Rounded 666"/>
            <p:cNvSpPr/>
            <p:nvPr/>
          </p:nvSpPr>
          <p:spPr>
            <a:xfrm>
              <a:off x="7005590" y="153471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68" name="Rectangle: Diagonal Corners Rounded 667"/>
            <p:cNvSpPr/>
            <p:nvPr/>
          </p:nvSpPr>
          <p:spPr>
            <a:xfrm>
              <a:off x="7005590" y="171801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69" name="Rectangle: Diagonal Corners Rounded 668"/>
            <p:cNvSpPr/>
            <p:nvPr/>
          </p:nvSpPr>
          <p:spPr>
            <a:xfrm>
              <a:off x="7005590" y="190131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70" name="Rectangle: Diagonal Corners Rounded 669"/>
            <p:cNvSpPr/>
            <p:nvPr/>
          </p:nvSpPr>
          <p:spPr>
            <a:xfrm>
              <a:off x="7187018" y="1534713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</p:grpSp>
      <p:grpSp>
        <p:nvGrpSpPr>
          <p:cNvPr id="671" name="Group 670"/>
          <p:cNvGrpSpPr>
            <a:grpSpLocks noChangeAspect="1"/>
          </p:cNvGrpSpPr>
          <p:nvPr userDrawn="1"/>
        </p:nvGrpSpPr>
        <p:grpSpPr>
          <a:xfrm>
            <a:off x="6094625" y="2136712"/>
            <a:ext cx="2547670" cy="2185196"/>
            <a:chOff x="6499553" y="1882562"/>
            <a:chExt cx="3604698" cy="3091833"/>
          </a:xfrm>
          <a:solidFill>
            <a:schemeClr val="tx2">
              <a:lumMod val="20000"/>
              <a:lumOff val="80000"/>
              <a:alpha val="31000"/>
            </a:schemeClr>
          </a:solidFill>
        </p:grpSpPr>
        <p:sp>
          <p:nvSpPr>
            <p:cNvPr id="672" name="Rectangle: Diagonal Corners Rounded 671"/>
            <p:cNvSpPr/>
            <p:nvPr/>
          </p:nvSpPr>
          <p:spPr>
            <a:xfrm>
              <a:off x="6499553" y="37202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73" name="Rectangle: Diagonal Corners Rounded 672"/>
            <p:cNvSpPr/>
            <p:nvPr/>
          </p:nvSpPr>
          <p:spPr>
            <a:xfrm>
              <a:off x="6499553" y="39035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74" name="Rectangle: Diagonal Corners Rounded 673"/>
            <p:cNvSpPr/>
            <p:nvPr/>
          </p:nvSpPr>
          <p:spPr>
            <a:xfrm>
              <a:off x="6680981" y="37202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75" name="Rectangle: Diagonal Corners Rounded 674"/>
            <p:cNvSpPr/>
            <p:nvPr/>
          </p:nvSpPr>
          <p:spPr>
            <a:xfrm>
              <a:off x="6680981" y="39035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76" name="Rectangle: Diagonal Corners Rounded 675"/>
            <p:cNvSpPr/>
            <p:nvPr/>
          </p:nvSpPr>
          <p:spPr>
            <a:xfrm>
              <a:off x="6862409" y="29863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77" name="Rectangle: Diagonal Corners Rounded 676"/>
            <p:cNvSpPr/>
            <p:nvPr/>
          </p:nvSpPr>
          <p:spPr>
            <a:xfrm>
              <a:off x="6862409" y="31696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78" name="Rectangle: Diagonal Corners Rounded 677"/>
            <p:cNvSpPr/>
            <p:nvPr/>
          </p:nvSpPr>
          <p:spPr>
            <a:xfrm>
              <a:off x="6862409" y="33529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79" name="Rectangle: Diagonal Corners Rounded 678"/>
            <p:cNvSpPr/>
            <p:nvPr/>
          </p:nvSpPr>
          <p:spPr>
            <a:xfrm>
              <a:off x="7043837" y="29863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80" name="Rectangle: Diagonal Corners Rounded 679"/>
            <p:cNvSpPr/>
            <p:nvPr/>
          </p:nvSpPr>
          <p:spPr>
            <a:xfrm>
              <a:off x="7043837" y="31696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81" name="Rectangle: Diagonal Corners Rounded 680"/>
            <p:cNvSpPr/>
            <p:nvPr/>
          </p:nvSpPr>
          <p:spPr>
            <a:xfrm>
              <a:off x="7043837" y="33529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82" name="Rectangle: Diagonal Corners Rounded 681"/>
            <p:cNvSpPr/>
            <p:nvPr/>
          </p:nvSpPr>
          <p:spPr>
            <a:xfrm>
              <a:off x="7230709" y="29863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83" name="Rectangle: Diagonal Corners Rounded 682"/>
            <p:cNvSpPr/>
            <p:nvPr/>
          </p:nvSpPr>
          <p:spPr>
            <a:xfrm>
              <a:off x="7230709" y="31696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84" name="Rectangle: Diagonal Corners Rounded 683"/>
            <p:cNvSpPr/>
            <p:nvPr/>
          </p:nvSpPr>
          <p:spPr>
            <a:xfrm>
              <a:off x="7230709" y="33529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85" name="Rectangle: Diagonal Corners Rounded 684"/>
            <p:cNvSpPr/>
            <p:nvPr/>
          </p:nvSpPr>
          <p:spPr>
            <a:xfrm>
              <a:off x="7412137" y="29863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86" name="Rectangle: Diagonal Corners Rounded 685"/>
            <p:cNvSpPr/>
            <p:nvPr/>
          </p:nvSpPr>
          <p:spPr>
            <a:xfrm>
              <a:off x="7412137" y="31696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87" name="Rectangle: Diagonal Corners Rounded 686"/>
            <p:cNvSpPr/>
            <p:nvPr/>
          </p:nvSpPr>
          <p:spPr>
            <a:xfrm>
              <a:off x="7412137" y="33529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88" name="Rectangle: Diagonal Corners Rounded 687"/>
            <p:cNvSpPr/>
            <p:nvPr/>
          </p:nvSpPr>
          <p:spPr>
            <a:xfrm>
              <a:off x="6862409" y="35369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89" name="Rectangle: Diagonal Corners Rounded 688"/>
            <p:cNvSpPr/>
            <p:nvPr/>
          </p:nvSpPr>
          <p:spPr>
            <a:xfrm>
              <a:off x="6862409" y="37202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90" name="Rectangle: Diagonal Corners Rounded 689"/>
            <p:cNvSpPr/>
            <p:nvPr/>
          </p:nvSpPr>
          <p:spPr>
            <a:xfrm>
              <a:off x="7043837" y="35369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91" name="Rectangle: Diagonal Corners Rounded 690"/>
            <p:cNvSpPr/>
            <p:nvPr/>
          </p:nvSpPr>
          <p:spPr>
            <a:xfrm>
              <a:off x="7043837" y="37202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92" name="Rectangle: Diagonal Corners Rounded 691"/>
            <p:cNvSpPr/>
            <p:nvPr/>
          </p:nvSpPr>
          <p:spPr>
            <a:xfrm>
              <a:off x="7043837" y="39035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93" name="Rectangle: Diagonal Corners Rounded 692"/>
            <p:cNvSpPr/>
            <p:nvPr/>
          </p:nvSpPr>
          <p:spPr>
            <a:xfrm>
              <a:off x="7230709" y="35369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94" name="Rectangle: Diagonal Corners Rounded 693"/>
            <p:cNvSpPr/>
            <p:nvPr/>
          </p:nvSpPr>
          <p:spPr>
            <a:xfrm>
              <a:off x="7230709" y="37202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95" name="Rectangle: Diagonal Corners Rounded 694"/>
            <p:cNvSpPr/>
            <p:nvPr/>
          </p:nvSpPr>
          <p:spPr>
            <a:xfrm>
              <a:off x="7230709" y="39035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96" name="Rectangle: Diagonal Corners Rounded 695"/>
            <p:cNvSpPr/>
            <p:nvPr/>
          </p:nvSpPr>
          <p:spPr>
            <a:xfrm>
              <a:off x="7412137" y="35369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97" name="Rectangle: Diagonal Corners Rounded 696"/>
            <p:cNvSpPr/>
            <p:nvPr/>
          </p:nvSpPr>
          <p:spPr>
            <a:xfrm>
              <a:off x="7412137" y="37202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98" name="Rectangle: Diagonal Corners Rounded 697"/>
            <p:cNvSpPr/>
            <p:nvPr/>
          </p:nvSpPr>
          <p:spPr>
            <a:xfrm>
              <a:off x="7412137" y="39035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699" name="Rectangle: Diagonal Corners Rounded 698"/>
            <p:cNvSpPr/>
            <p:nvPr/>
          </p:nvSpPr>
          <p:spPr>
            <a:xfrm>
              <a:off x="7585948" y="29863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00" name="Rectangle: Diagonal Corners Rounded 699"/>
            <p:cNvSpPr/>
            <p:nvPr/>
          </p:nvSpPr>
          <p:spPr>
            <a:xfrm>
              <a:off x="7585948" y="31696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01" name="Rectangle: Diagonal Corners Rounded 700"/>
            <p:cNvSpPr/>
            <p:nvPr/>
          </p:nvSpPr>
          <p:spPr>
            <a:xfrm>
              <a:off x="7585948" y="33529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02" name="Rectangle: Diagonal Corners Rounded 701"/>
            <p:cNvSpPr/>
            <p:nvPr/>
          </p:nvSpPr>
          <p:spPr>
            <a:xfrm>
              <a:off x="7767376" y="29863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03" name="Rectangle: Diagonal Corners Rounded 702"/>
            <p:cNvSpPr/>
            <p:nvPr/>
          </p:nvSpPr>
          <p:spPr>
            <a:xfrm>
              <a:off x="7767376" y="31696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04" name="Rectangle: Diagonal Corners Rounded 703"/>
            <p:cNvSpPr/>
            <p:nvPr/>
          </p:nvSpPr>
          <p:spPr>
            <a:xfrm>
              <a:off x="7767376" y="33529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05" name="Rectangle: Diagonal Corners Rounded 704"/>
            <p:cNvSpPr/>
            <p:nvPr/>
          </p:nvSpPr>
          <p:spPr>
            <a:xfrm>
              <a:off x="7954248" y="29863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06" name="Rectangle: Diagonal Corners Rounded 705"/>
            <p:cNvSpPr/>
            <p:nvPr/>
          </p:nvSpPr>
          <p:spPr>
            <a:xfrm>
              <a:off x="7954248" y="31696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07" name="Rectangle: Diagonal Corners Rounded 706"/>
            <p:cNvSpPr/>
            <p:nvPr/>
          </p:nvSpPr>
          <p:spPr>
            <a:xfrm>
              <a:off x="7954248" y="33529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08" name="Rectangle: Diagonal Corners Rounded 707"/>
            <p:cNvSpPr/>
            <p:nvPr/>
          </p:nvSpPr>
          <p:spPr>
            <a:xfrm>
              <a:off x="8135676" y="29863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09" name="Rectangle: Diagonal Corners Rounded 708"/>
            <p:cNvSpPr/>
            <p:nvPr/>
          </p:nvSpPr>
          <p:spPr>
            <a:xfrm>
              <a:off x="8135676" y="31696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10" name="Rectangle: Diagonal Corners Rounded 709"/>
            <p:cNvSpPr/>
            <p:nvPr/>
          </p:nvSpPr>
          <p:spPr>
            <a:xfrm>
              <a:off x="8135676" y="33529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11" name="Rectangle: Diagonal Corners Rounded 710"/>
            <p:cNvSpPr/>
            <p:nvPr/>
          </p:nvSpPr>
          <p:spPr>
            <a:xfrm>
              <a:off x="7585948" y="35369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12" name="Rectangle: Diagonal Corners Rounded 711"/>
            <p:cNvSpPr/>
            <p:nvPr/>
          </p:nvSpPr>
          <p:spPr>
            <a:xfrm>
              <a:off x="7585948" y="37202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13" name="Rectangle: Diagonal Corners Rounded 712"/>
            <p:cNvSpPr/>
            <p:nvPr/>
          </p:nvSpPr>
          <p:spPr>
            <a:xfrm>
              <a:off x="7585948" y="39035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14" name="Rectangle: Diagonal Corners Rounded 713"/>
            <p:cNvSpPr/>
            <p:nvPr/>
          </p:nvSpPr>
          <p:spPr>
            <a:xfrm>
              <a:off x="7767376" y="35369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15" name="Rectangle: Diagonal Corners Rounded 714"/>
            <p:cNvSpPr/>
            <p:nvPr/>
          </p:nvSpPr>
          <p:spPr>
            <a:xfrm>
              <a:off x="7767376" y="37202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16" name="Rectangle: Diagonal Corners Rounded 715"/>
            <p:cNvSpPr/>
            <p:nvPr/>
          </p:nvSpPr>
          <p:spPr>
            <a:xfrm>
              <a:off x="7767376" y="39035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17" name="Rectangle: Diagonal Corners Rounded 716"/>
            <p:cNvSpPr/>
            <p:nvPr/>
          </p:nvSpPr>
          <p:spPr>
            <a:xfrm>
              <a:off x="7954248" y="35369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18" name="Rectangle: Diagonal Corners Rounded 717"/>
            <p:cNvSpPr/>
            <p:nvPr/>
          </p:nvSpPr>
          <p:spPr>
            <a:xfrm>
              <a:off x="7954248" y="37202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19" name="Rectangle: Diagonal Corners Rounded 718"/>
            <p:cNvSpPr/>
            <p:nvPr/>
          </p:nvSpPr>
          <p:spPr>
            <a:xfrm>
              <a:off x="7954248" y="39035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20" name="Rectangle: Diagonal Corners Rounded 719"/>
            <p:cNvSpPr/>
            <p:nvPr/>
          </p:nvSpPr>
          <p:spPr>
            <a:xfrm>
              <a:off x="8135676" y="35369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21" name="Rectangle: Diagonal Corners Rounded 720"/>
            <p:cNvSpPr/>
            <p:nvPr/>
          </p:nvSpPr>
          <p:spPr>
            <a:xfrm>
              <a:off x="8135676" y="37202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22" name="Rectangle: Diagonal Corners Rounded 721"/>
            <p:cNvSpPr/>
            <p:nvPr/>
          </p:nvSpPr>
          <p:spPr>
            <a:xfrm>
              <a:off x="8135676" y="39035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23" name="Rectangle: Diagonal Corners Rounded 722"/>
            <p:cNvSpPr/>
            <p:nvPr/>
          </p:nvSpPr>
          <p:spPr>
            <a:xfrm>
              <a:off x="8317104" y="29863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24" name="Rectangle: Diagonal Corners Rounded 723"/>
            <p:cNvSpPr/>
            <p:nvPr/>
          </p:nvSpPr>
          <p:spPr>
            <a:xfrm>
              <a:off x="8317104" y="31696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25" name="Rectangle: Diagonal Corners Rounded 724"/>
            <p:cNvSpPr/>
            <p:nvPr/>
          </p:nvSpPr>
          <p:spPr>
            <a:xfrm>
              <a:off x="8317104" y="33529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26" name="Rectangle: Diagonal Corners Rounded 725"/>
            <p:cNvSpPr/>
            <p:nvPr/>
          </p:nvSpPr>
          <p:spPr>
            <a:xfrm>
              <a:off x="8498532" y="29863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27" name="Rectangle: Diagonal Corners Rounded 726"/>
            <p:cNvSpPr/>
            <p:nvPr/>
          </p:nvSpPr>
          <p:spPr>
            <a:xfrm>
              <a:off x="8498532" y="31696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28" name="Rectangle: Diagonal Corners Rounded 727"/>
            <p:cNvSpPr/>
            <p:nvPr/>
          </p:nvSpPr>
          <p:spPr>
            <a:xfrm>
              <a:off x="8498532" y="33529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29" name="Rectangle: Diagonal Corners Rounded 728"/>
            <p:cNvSpPr/>
            <p:nvPr/>
          </p:nvSpPr>
          <p:spPr>
            <a:xfrm>
              <a:off x="8685404" y="29863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30" name="Rectangle: Diagonal Corners Rounded 729"/>
            <p:cNvSpPr/>
            <p:nvPr/>
          </p:nvSpPr>
          <p:spPr>
            <a:xfrm>
              <a:off x="8685404" y="31696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31" name="Rectangle: Diagonal Corners Rounded 730"/>
            <p:cNvSpPr/>
            <p:nvPr/>
          </p:nvSpPr>
          <p:spPr>
            <a:xfrm>
              <a:off x="8685404" y="33529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32" name="Rectangle: Diagonal Corners Rounded 731"/>
            <p:cNvSpPr/>
            <p:nvPr/>
          </p:nvSpPr>
          <p:spPr>
            <a:xfrm>
              <a:off x="8866832" y="29863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33" name="Rectangle: Diagonal Corners Rounded 732"/>
            <p:cNvSpPr/>
            <p:nvPr/>
          </p:nvSpPr>
          <p:spPr>
            <a:xfrm>
              <a:off x="8866832" y="31696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34" name="Rectangle: Diagonal Corners Rounded 733"/>
            <p:cNvSpPr/>
            <p:nvPr/>
          </p:nvSpPr>
          <p:spPr>
            <a:xfrm>
              <a:off x="8866832" y="33529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35" name="Rectangle: Diagonal Corners Rounded 734"/>
            <p:cNvSpPr/>
            <p:nvPr/>
          </p:nvSpPr>
          <p:spPr>
            <a:xfrm>
              <a:off x="8317104" y="35369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36" name="Rectangle: Diagonal Corners Rounded 735"/>
            <p:cNvSpPr/>
            <p:nvPr/>
          </p:nvSpPr>
          <p:spPr>
            <a:xfrm>
              <a:off x="8317104" y="37202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37" name="Rectangle: Diagonal Corners Rounded 736"/>
            <p:cNvSpPr/>
            <p:nvPr/>
          </p:nvSpPr>
          <p:spPr>
            <a:xfrm>
              <a:off x="8317104" y="39035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38" name="Rectangle: Diagonal Corners Rounded 737"/>
            <p:cNvSpPr/>
            <p:nvPr/>
          </p:nvSpPr>
          <p:spPr>
            <a:xfrm>
              <a:off x="8498532" y="35369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39" name="Rectangle: Diagonal Corners Rounded 738"/>
            <p:cNvSpPr/>
            <p:nvPr/>
          </p:nvSpPr>
          <p:spPr>
            <a:xfrm>
              <a:off x="8498532" y="37202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40" name="Rectangle: Diagonal Corners Rounded 739"/>
            <p:cNvSpPr/>
            <p:nvPr/>
          </p:nvSpPr>
          <p:spPr>
            <a:xfrm>
              <a:off x="8498532" y="39035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41" name="Rectangle: Diagonal Corners Rounded 740"/>
            <p:cNvSpPr/>
            <p:nvPr/>
          </p:nvSpPr>
          <p:spPr>
            <a:xfrm>
              <a:off x="8685404" y="35369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42" name="Rectangle: Diagonal Corners Rounded 741"/>
            <p:cNvSpPr/>
            <p:nvPr/>
          </p:nvSpPr>
          <p:spPr>
            <a:xfrm>
              <a:off x="6680981" y="27997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43" name="Rectangle: Diagonal Corners Rounded 742"/>
            <p:cNvSpPr/>
            <p:nvPr/>
          </p:nvSpPr>
          <p:spPr>
            <a:xfrm>
              <a:off x="7412137" y="22491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44" name="Rectangle: Diagonal Corners Rounded 743"/>
            <p:cNvSpPr/>
            <p:nvPr/>
          </p:nvSpPr>
          <p:spPr>
            <a:xfrm>
              <a:off x="6862409" y="27997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45" name="Rectangle: Diagonal Corners Rounded 744"/>
            <p:cNvSpPr/>
            <p:nvPr/>
          </p:nvSpPr>
          <p:spPr>
            <a:xfrm>
              <a:off x="7043837" y="26164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46" name="Rectangle: Diagonal Corners Rounded 745"/>
            <p:cNvSpPr/>
            <p:nvPr/>
          </p:nvSpPr>
          <p:spPr>
            <a:xfrm>
              <a:off x="7043837" y="27997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47" name="Rectangle: Diagonal Corners Rounded 746"/>
            <p:cNvSpPr/>
            <p:nvPr/>
          </p:nvSpPr>
          <p:spPr>
            <a:xfrm>
              <a:off x="7230709" y="24331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48" name="Rectangle: Diagonal Corners Rounded 747"/>
            <p:cNvSpPr/>
            <p:nvPr/>
          </p:nvSpPr>
          <p:spPr>
            <a:xfrm>
              <a:off x="7230709" y="26164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49" name="Rectangle: Diagonal Corners Rounded 748"/>
            <p:cNvSpPr/>
            <p:nvPr/>
          </p:nvSpPr>
          <p:spPr>
            <a:xfrm>
              <a:off x="7230709" y="27997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50" name="Rectangle: Diagonal Corners Rounded 749"/>
            <p:cNvSpPr/>
            <p:nvPr/>
          </p:nvSpPr>
          <p:spPr>
            <a:xfrm>
              <a:off x="7412137" y="24331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51" name="Rectangle: Diagonal Corners Rounded 750"/>
            <p:cNvSpPr/>
            <p:nvPr/>
          </p:nvSpPr>
          <p:spPr>
            <a:xfrm>
              <a:off x="7412137" y="26164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52" name="Rectangle: Diagonal Corners Rounded 751"/>
            <p:cNvSpPr/>
            <p:nvPr/>
          </p:nvSpPr>
          <p:spPr>
            <a:xfrm>
              <a:off x="7412137" y="27997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53" name="Rectangle: Diagonal Corners Rounded 752"/>
            <p:cNvSpPr/>
            <p:nvPr/>
          </p:nvSpPr>
          <p:spPr>
            <a:xfrm>
              <a:off x="7585948" y="22491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54" name="Rectangle: Diagonal Corners Rounded 753"/>
            <p:cNvSpPr/>
            <p:nvPr/>
          </p:nvSpPr>
          <p:spPr>
            <a:xfrm>
              <a:off x="7767376" y="18825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55" name="Rectangle: Diagonal Corners Rounded 754"/>
            <p:cNvSpPr/>
            <p:nvPr/>
          </p:nvSpPr>
          <p:spPr>
            <a:xfrm>
              <a:off x="7767376" y="22491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56" name="Rectangle: Diagonal Corners Rounded 755"/>
            <p:cNvSpPr/>
            <p:nvPr/>
          </p:nvSpPr>
          <p:spPr>
            <a:xfrm>
              <a:off x="7954248" y="20658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57" name="Rectangle: Diagonal Corners Rounded 756"/>
            <p:cNvSpPr/>
            <p:nvPr/>
          </p:nvSpPr>
          <p:spPr>
            <a:xfrm>
              <a:off x="7954248" y="22491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58" name="Rectangle: Diagonal Corners Rounded 757"/>
            <p:cNvSpPr/>
            <p:nvPr/>
          </p:nvSpPr>
          <p:spPr>
            <a:xfrm>
              <a:off x="8135676" y="20658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59" name="Rectangle: Diagonal Corners Rounded 758"/>
            <p:cNvSpPr/>
            <p:nvPr/>
          </p:nvSpPr>
          <p:spPr>
            <a:xfrm>
              <a:off x="8135676" y="22491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60" name="Rectangle: Diagonal Corners Rounded 759"/>
            <p:cNvSpPr/>
            <p:nvPr/>
          </p:nvSpPr>
          <p:spPr>
            <a:xfrm>
              <a:off x="7585948" y="24331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61" name="Rectangle: Diagonal Corners Rounded 760"/>
            <p:cNvSpPr/>
            <p:nvPr/>
          </p:nvSpPr>
          <p:spPr>
            <a:xfrm>
              <a:off x="7585948" y="26164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62" name="Rectangle: Diagonal Corners Rounded 761"/>
            <p:cNvSpPr/>
            <p:nvPr/>
          </p:nvSpPr>
          <p:spPr>
            <a:xfrm>
              <a:off x="7585948" y="27997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63" name="Rectangle: Diagonal Corners Rounded 762"/>
            <p:cNvSpPr/>
            <p:nvPr/>
          </p:nvSpPr>
          <p:spPr>
            <a:xfrm>
              <a:off x="7767376" y="24331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64" name="Rectangle: Diagonal Corners Rounded 763"/>
            <p:cNvSpPr/>
            <p:nvPr/>
          </p:nvSpPr>
          <p:spPr>
            <a:xfrm>
              <a:off x="7767376" y="26164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65" name="Rectangle: Diagonal Corners Rounded 764"/>
            <p:cNvSpPr/>
            <p:nvPr/>
          </p:nvSpPr>
          <p:spPr>
            <a:xfrm>
              <a:off x="7767376" y="27997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66" name="Rectangle: Diagonal Corners Rounded 765"/>
            <p:cNvSpPr/>
            <p:nvPr/>
          </p:nvSpPr>
          <p:spPr>
            <a:xfrm>
              <a:off x="7954248" y="24331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67" name="Rectangle: Diagonal Corners Rounded 766"/>
            <p:cNvSpPr/>
            <p:nvPr/>
          </p:nvSpPr>
          <p:spPr>
            <a:xfrm>
              <a:off x="7954248" y="26164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68" name="Rectangle: Diagonal Corners Rounded 767"/>
            <p:cNvSpPr/>
            <p:nvPr/>
          </p:nvSpPr>
          <p:spPr>
            <a:xfrm>
              <a:off x="7954248" y="27997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69" name="Rectangle: Diagonal Corners Rounded 768"/>
            <p:cNvSpPr/>
            <p:nvPr/>
          </p:nvSpPr>
          <p:spPr>
            <a:xfrm>
              <a:off x="8135676" y="24331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70" name="Rectangle: Diagonal Corners Rounded 769"/>
            <p:cNvSpPr/>
            <p:nvPr/>
          </p:nvSpPr>
          <p:spPr>
            <a:xfrm>
              <a:off x="8135676" y="26164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71" name="Rectangle: Diagonal Corners Rounded 770"/>
            <p:cNvSpPr/>
            <p:nvPr/>
          </p:nvSpPr>
          <p:spPr>
            <a:xfrm>
              <a:off x="8135676" y="27997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72" name="Rectangle: Diagonal Corners Rounded 771"/>
            <p:cNvSpPr/>
            <p:nvPr/>
          </p:nvSpPr>
          <p:spPr>
            <a:xfrm>
              <a:off x="8317104" y="22491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73" name="Rectangle: Diagonal Corners Rounded 772"/>
            <p:cNvSpPr/>
            <p:nvPr/>
          </p:nvSpPr>
          <p:spPr>
            <a:xfrm>
              <a:off x="8498532" y="224916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74" name="Rectangle: Diagonal Corners Rounded 773"/>
            <p:cNvSpPr/>
            <p:nvPr/>
          </p:nvSpPr>
          <p:spPr>
            <a:xfrm>
              <a:off x="8317104" y="24331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75" name="Rectangle: Diagonal Corners Rounded 774"/>
            <p:cNvSpPr/>
            <p:nvPr/>
          </p:nvSpPr>
          <p:spPr>
            <a:xfrm>
              <a:off x="8317104" y="26164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76" name="Rectangle: Diagonal Corners Rounded 775"/>
            <p:cNvSpPr/>
            <p:nvPr/>
          </p:nvSpPr>
          <p:spPr>
            <a:xfrm>
              <a:off x="8317104" y="27997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77" name="Rectangle: Diagonal Corners Rounded 776"/>
            <p:cNvSpPr/>
            <p:nvPr/>
          </p:nvSpPr>
          <p:spPr>
            <a:xfrm>
              <a:off x="8498532" y="24331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78" name="Rectangle: Diagonal Corners Rounded 777"/>
            <p:cNvSpPr/>
            <p:nvPr/>
          </p:nvSpPr>
          <p:spPr>
            <a:xfrm>
              <a:off x="8498532" y="26164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79" name="Rectangle: Diagonal Corners Rounded 778"/>
            <p:cNvSpPr/>
            <p:nvPr/>
          </p:nvSpPr>
          <p:spPr>
            <a:xfrm>
              <a:off x="8498532" y="27997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80" name="Rectangle: Diagonal Corners Rounded 779"/>
            <p:cNvSpPr/>
            <p:nvPr/>
          </p:nvSpPr>
          <p:spPr>
            <a:xfrm>
              <a:off x="8685404" y="24331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81" name="Rectangle: Diagonal Corners Rounded 780"/>
            <p:cNvSpPr/>
            <p:nvPr/>
          </p:nvSpPr>
          <p:spPr>
            <a:xfrm>
              <a:off x="8685404" y="26164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82" name="Rectangle: Diagonal Corners Rounded 781"/>
            <p:cNvSpPr/>
            <p:nvPr/>
          </p:nvSpPr>
          <p:spPr>
            <a:xfrm>
              <a:off x="8685404" y="27997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83" name="Rectangle: Diagonal Corners Rounded 782"/>
            <p:cNvSpPr/>
            <p:nvPr/>
          </p:nvSpPr>
          <p:spPr>
            <a:xfrm>
              <a:off x="8866832" y="24331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84" name="Rectangle: Diagonal Corners Rounded 783"/>
            <p:cNvSpPr/>
            <p:nvPr/>
          </p:nvSpPr>
          <p:spPr>
            <a:xfrm>
              <a:off x="8866832" y="26164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85" name="Rectangle: Diagonal Corners Rounded 784"/>
            <p:cNvSpPr/>
            <p:nvPr/>
          </p:nvSpPr>
          <p:spPr>
            <a:xfrm>
              <a:off x="8866832" y="27997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86" name="Rectangle: Diagonal Corners Rounded 785"/>
            <p:cNvSpPr/>
            <p:nvPr/>
          </p:nvSpPr>
          <p:spPr>
            <a:xfrm>
              <a:off x="9061039" y="29863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87" name="Rectangle: Diagonal Corners Rounded 786"/>
            <p:cNvSpPr/>
            <p:nvPr/>
          </p:nvSpPr>
          <p:spPr>
            <a:xfrm>
              <a:off x="9061039" y="31696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88" name="Rectangle: Diagonal Corners Rounded 787"/>
            <p:cNvSpPr/>
            <p:nvPr/>
          </p:nvSpPr>
          <p:spPr>
            <a:xfrm>
              <a:off x="9242467" y="29863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89" name="Rectangle: Diagonal Corners Rounded 788"/>
            <p:cNvSpPr/>
            <p:nvPr/>
          </p:nvSpPr>
          <p:spPr>
            <a:xfrm>
              <a:off x="9429339" y="33529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90" name="Rectangle: Diagonal Corners Rounded 789"/>
            <p:cNvSpPr/>
            <p:nvPr/>
          </p:nvSpPr>
          <p:spPr>
            <a:xfrm>
              <a:off x="9610767" y="29863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91" name="Rectangle: Diagonal Corners Rounded 790"/>
            <p:cNvSpPr/>
            <p:nvPr/>
          </p:nvSpPr>
          <p:spPr>
            <a:xfrm>
              <a:off x="9610767" y="316969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92" name="Rectangle: Diagonal Corners Rounded 791"/>
            <p:cNvSpPr/>
            <p:nvPr/>
          </p:nvSpPr>
          <p:spPr>
            <a:xfrm>
              <a:off x="9061039" y="24331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93" name="Rectangle: Diagonal Corners Rounded 792"/>
            <p:cNvSpPr/>
            <p:nvPr/>
          </p:nvSpPr>
          <p:spPr>
            <a:xfrm>
              <a:off x="9061039" y="26164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94" name="Rectangle: Diagonal Corners Rounded 793"/>
            <p:cNvSpPr/>
            <p:nvPr/>
          </p:nvSpPr>
          <p:spPr>
            <a:xfrm>
              <a:off x="9061039" y="27997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95" name="Rectangle: Diagonal Corners Rounded 794"/>
            <p:cNvSpPr/>
            <p:nvPr/>
          </p:nvSpPr>
          <p:spPr>
            <a:xfrm>
              <a:off x="9242467" y="24331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96" name="Rectangle: Diagonal Corners Rounded 795"/>
            <p:cNvSpPr/>
            <p:nvPr/>
          </p:nvSpPr>
          <p:spPr>
            <a:xfrm>
              <a:off x="9242467" y="26164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97" name="Rectangle: Diagonal Corners Rounded 796"/>
            <p:cNvSpPr/>
            <p:nvPr/>
          </p:nvSpPr>
          <p:spPr>
            <a:xfrm>
              <a:off x="9242467" y="27997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98" name="Rectangle: Diagonal Corners Rounded 797"/>
            <p:cNvSpPr/>
            <p:nvPr/>
          </p:nvSpPr>
          <p:spPr>
            <a:xfrm>
              <a:off x="9429339" y="24331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99" name="Rectangle: Diagonal Corners Rounded 798"/>
            <p:cNvSpPr/>
            <p:nvPr/>
          </p:nvSpPr>
          <p:spPr>
            <a:xfrm>
              <a:off x="9429339" y="26164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00" name="Rectangle: Diagonal Corners Rounded 799"/>
            <p:cNvSpPr/>
            <p:nvPr/>
          </p:nvSpPr>
          <p:spPr>
            <a:xfrm>
              <a:off x="9429339" y="27997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01" name="Rectangle: Diagonal Corners Rounded 800"/>
            <p:cNvSpPr/>
            <p:nvPr/>
          </p:nvSpPr>
          <p:spPr>
            <a:xfrm>
              <a:off x="9610767" y="26164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02" name="Rectangle: Diagonal Corners Rounded 801"/>
            <p:cNvSpPr/>
            <p:nvPr/>
          </p:nvSpPr>
          <p:spPr>
            <a:xfrm>
              <a:off x="9610767" y="27997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03" name="Rectangle: Diagonal Corners Rounded 802"/>
            <p:cNvSpPr/>
            <p:nvPr/>
          </p:nvSpPr>
          <p:spPr>
            <a:xfrm>
              <a:off x="9792195" y="26164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04" name="Rectangle: Diagonal Corners Rounded 803"/>
            <p:cNvSpPr/>
            <p:nvPr/>
          </p:nvSpPr>
          <p:spPr>
            <a:xfrm>
              <a:off x="9792195" y="27997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05" name="Rectangle: Diagonal Corners Rounded 804"/>
            <p:cNvSpPr/>
            <p:nvPr/>
          </p:nvSpPr>
          <p:spPr>
            <a:xfrm>
              <a:off x="9973623" y="2799727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06" name="Rectangle: Diagonal Corners Rounded 805"/>
            <p:cNvSpPr/>
            <p:nvPr/>
          </p:nvSpPr>
          <p:spPr>
            <a:xfrm>
              <a:off x="6680981" y="4084625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07" name="Rectangle: Diagonal Corners Rounded 806"/>
            <p:cNvSpPr/>
            <p:nvPr/>
          </p:nvSpPr>
          <p:spPr>
            <a:xfrm>
              <a:off x="6862409" y="4084625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08" name="Rectangle: Diagonal Corners Rounded 807"/>
            <p:cNvSpPr/>
            <p:nvPr/>
          </p:nvSpPr>
          <p:spPr>
            <a:xfrm>
              <a:off x="7404520" y="4084625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09" name="Rectangle: Diagonal Corners Rounded 808"/>
            <p:cNvSpPr/>
            <p:nvPr/>
          </p:nvSpPr>
          <p:spPr>
            <a:xfrm>
              <a:off x="7404520" y="4267925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10" name="Rectangle: Diagonal Corners Rounded 809"/>
            <p:cNvSpPr/>
            <p:nvPr/>
          </p:nvSpPr>
          <p:spPr>
            <a:xfrm>
              <a:off x="7585948" y="4084625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11" name="Rectangle: Diagonal Corners Rounded 810"/>
            <p:cNvSpPr/>
            <p:nvPr/>
          </p:nvSpPr>
          <p:spPr>
            <a:xfrm>
              <a:off x="7585948" y="4267925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12" name="Rectangle: Diagonal Corners Rounded 811"/>
            <p:cNvSpPr/>
            <p:nvPr/>
          </p:nvSpPr>
          <p:spPr>
            <a:xfrm>
              <a:off x="7772820" y="4084625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13" name="Rectangle: Diagonal Corners Rounded 812"/>
            <p:cNvSpPr/>
            <p:nvPr/>
          </p:nvSpPr>
          <p:spPr>
            <a:xfrm>
              <a:off x="7954248" y="4084625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14" name="Rectangle: Diagonal Corners Rounded 813"/>
            <p:cNvSpPr/>
            <p:nvPr/>
          </p:nvSpPr>
          <p:spPr>
            <a:xfrm>
              <a:off x="8135676" y="4084625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15" name="Rectangle: Diagonal Corners Rounded 814"/>
            <p:cNvSpPr/>
            <p:nvPr/>
          </p:nvSpPr>
          <p:spPr>
            <a:xfrm>
              <a:off x="8135676" y="4267925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16" name="Rectangle: Diagonal Corners Rounded 815"/>
            <p:cNvSpPr/>
            <p:nvPr/>
          </p:nvSpPr>
          <p:spPr>
            <a:xfrm>
              <a:off x="8317104" y="4084625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17" name="Rectangle: Diagonal Corners Rounded 816"/>
            <p:cNvSpPr/>
            <p:nvPr/>
          </p:nvSpPr>
          <p:spPr>
            <a:xfrm>
              <a:off x="8317104" y="4267925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18" name="Rectangle: Diagonal Corners Rounded 817"/>
            <p:cNvSpPr/>
            <p:nvPr/>
          </p:nvSpPr>
          <p:spPr>
            <a:xfrm>
              <a:off x="7594176" y="4453812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19" name="Rectangle: Diagonal Corners Rounded 818"/>
            <p:cNvSpPr/>
            <p:nvPr/>
          </p:nvSpPr>
          <p:spPr>
            <a:xfrm>
              <a:off x="8149541" y="4464831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20" name="Rectangle: Diagonal Corners Rounded 819"/>
            <p:cNvSpPr/>
            <p:nvPr/>
          </p:nvSpPr>
          <p:spPr>
            <a:xfrm>
              <a:off x="8330969" y="4653436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21" name="Rectangle: Diagonal Corners Rounded 820"/>
            <p:cNvSpPr/>
            <p:nvPr/>
          </p:nvSpPr>
          <p:spPr>
            <a:xfrm>
              <a:off x="8330969" y="4836736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22" name="Rectangle: Diagonal Corners Rounded 821"/>
            <p:cNvSpPr/>
            <p:nvPr/>
          </p:nvSpPr>
          <p:spPr>
            <a:xfrm>
              <a:off x="8517841" y="4653436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23" name="Rectangle: Diagonal Corners Rounded 822"/>
            <p:cNvSpPr/>
            <p:nvPr/>
          </p:nvSpPr>
          <p:spPr>
            <a:xfrm>
              <a:off x="8873080" y="4653436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24" name="Rectangle: Diagonal Corners Rounded 823"/>
            <p:cNvSpPr/>
            <p:nvPr/>
          </p:nvSpPr>
          <p:spPr>
            <a:xfrm>
              <a:off x="9054508" y="4653436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25" name="Rectangle: Diagonal Corners Rounded 824"/>
            <p:cNvSpPr/>
            <p:nvPr/>
          </p:nvSpPr>
          <p:spPr>
            <a:xfrm>
              <a:off x="8862944" y="4464830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</p:grpSp>
      <p:grpSp>
        <p:nvGrpSpPr>
          <p:cNvPr id="826" name="Group 825"/>
          <p:cNvGrpSpPr>
            <a:grpSpLocks noChangeAspect="1"/>
          </p:cNvGrpSpPr>
          <p:nvPr userDrawn="1"/>
        </p:nvGrpSpPr>
        <p:grpSpPr>
          <a:xfrm>
            <a:off x="7397466" y="4338210"/>
            <a:ext cx="988375" cy="745511"/>
            <a:chOff x="8149644" y="3716571"/>
            <a:chExt cx="1398451" cy="1054824"/>
          </a:xfrm>
          <a:solidFill>
            <a:schemeClr val="tx2">
              <a:lumMod val="20000"/>
              <a:lumOff val="80000"/>
              <a:alpha val="31000"/>
            </a:schemeClr>
          </a:solidFill>
        </p:grpSpPr>
        <p:sp>
          <p:nvSpPr>
            <p:cNvPr id="827" name="Rectangle: Diagonal Corners Rounded 826"/>
            <p:cNvSpPr/>
            <p:nvPr/>
          </p:nvSpPr>
          <p:spPr>
            <a:xfrm>
              <a:off x="8149644" y="4083171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28" name="Rectangle: Diagonal Corners Rounded 827"/>
            <p:cNvSpPr/>
            <p:nvPr/>
          </p:nvSpPr>
          <p:spPr>
            <a:xfrm>
              <a:off x="8331072" y="3899871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29" name="Rectangle: Diagonal Corners Rounded 828"/>
            <p:cNvSpPr/>
            <p:nvPr/>
          </p:nvSpPr>
          <p:spPr>
            <a:xfrm>
              <a:off x="8331072" y="4083171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30" name="Rectangle: Diagonal Corners Rounded 829"/>
            <p:cNvSpPr/>
            <p:nvPr/>
          </p:nvSpPr>
          <p:spPr>
            <a:xfrm>
              <a:off x="8149644" y="4267136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31" name="Rectangle: Diagonal Corners Rounded 830"/>
            <p:cNvSpPr/>
            <p:nvPr/>
          </p:nvSpPr>
          <p:spPr>
            <a:xfrm>
              <a:off x="8331072" y="4267136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32" name="Rectangle: Diagonal Corners Rounded 831"/>
            <p:cNvSpPr/>
            <p:nvPr/>
          </p:nvSpPr>
          <p:spPr>
            <a:xfrm>
              <a:off x="8331072" y="4450436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33" name="Rectangle: Diagonal Corners Rounded 832"/>
            <p:cNvSpPr/>
            <p:nvPr/>
          </p:nvSpPr>
          <p:spPr>
            <a:xfrm>
              <a:off x="8512500" y="3716571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34" name="Rectangle: Diagonal Corners Rounded 833"/>
            <p:cNvSpPr/>
            <p:nvPr/>
          </p:nvSpPr>
          <p:spPr>
            <a:xfrm>
              <a:off x="8512500" y="3899871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35" name="Rectangle: Diagonal Corners Rounded 834"/>
            <p:cNvSpPr/>
            <p:nvPr/>
          </p:nvSpPr>
          <p:spPr>
            <a:xfrm>
              <a:off x="8512500" y="4083171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36" name="Rectangle: Diagonal Corners Rounded 835"/>
            <p:cNvSpPr/>
            <p:nvPr/>
          </p:nvSpPr>
          <p:spPr>
            <a:xfrm>
              <a:off x="8693928" y="3899871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37" name="Rectangle: Diagonal Corners Rounded 836"/>
            <p:cNvSpPr/>
            <p:nvPr/>
          </p:nvSpPr>
          <p:spPr>
            <a:xfrm>
              <a:off x="8693928" y="4083171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38" name="Rectangle: Diagonal Corners Rounded 837"/>
            <p:cNvSpPr/>
            <p:nvPr/>
          </p:nvSpPr>
          <p:spPr>
            <a:xfrm>
              <a:off x="8880800" y="3716571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39" name="Rectangle: Diagonal Corners Rounded 838"/>
            <p:cNvSpPr/>
            <p:nvPr/>
          </p:nvSpPr>
          <p:spPr>
            <a:xfrm>
              <a:off x="8880800" y="3899871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40" name="Rectangle: Diagonal Corners Rounded 839"/>
            <p:cNvSpPr/>
            <p:nvPr/>
          </p:nvSpPr>
          <p:spPr>
            <a:xfrm>
              <a:off x="8880800" y="4083171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41" name="Rectangle: Diagonal Corners Rounded 840"/>
            <p:cNvSpPr/>
            <p:nvPr/>
          </p:nvSpPr>
          <p:spPr>
            <a:xfrm>
              <a:off x="9062228" y="4083171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42" name="Rectangle: Diagonal Corners Rounded 841"/>
            <p:cNvSpPr/>
            <p:nvPr/>
          </p:nvSpPr>
          <p:spPr>
            <a:xfrm>
              <a:off x="8512500" y="4267136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43" name="Rectangle: Diagonal Corners Rounded 842"/>
            <p:cNvSpPr/>
            <p:nvPr/>
          </p:nvSpPr>
          <p:spPr>
            <a:xfrm>
              <a:off x="8693928" y="4267136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44" name="Rectangle: Diagonal Corners Rounded 843"/>
            <p:cNvSpPr/>
            <p:nvPr/>
          </p:nvSpPr>
          <p:spPr>
            <a:xfrm>
              <a:off x="8693928" y="4450436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45" name="Rectangle: Diagonal Corners Rounded 844"/>
            <p:cNvSpPr/>
            <p:nvPr/>
          </p:nvSpPr>
          <p:spPr>
            <a:xfrm>
              <a:off x="8880800" y="4267136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46" name="Rectangle: Diagonal Corners Rounded 845"/>
            <p:cNvSpPr/>
            <p:nvPr/>
          </p:nvSpPr>
          <p:spPr>
            <a:xfrm>
              <a:off x="8880800" y="4450436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47" name="Rectangle: Diagonal Corners Rounded 846"/>
            <p:cNvSpPr/>
            <p:nvPr/>
          </p:nvSpPr>
          <p:spPr>
            <a:xfrm>
              <a:off x="8880800" y="4633736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48" name="Rectangle: Diagonal Corners Rounded 847"/>
            <p:cNvSpPr/>
            <p:nvPr/>
          </p:nvSpPr>
          <p:spPr>
            <a:xfrm>
              <a:off x="9062228" y="4267136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49" name="Rectangle: Diagonal Corners Rounded 848"/>
            <p:cNvSpPr/>
            <p:nvPr/>
          </p:nvSpPr>
          <p:spPr>
            <a:xfrm>
              <a:off x="9062228" y="4450436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50" name="Rectangle: Diagonal Corners Rounded 849"/>
            <p:cNvSpPr/>
            <p:nvPr/>
          </p:nvSpPr>
          <p:spPr>
            <a:xfrm>
              <a:off x="9236039" y="4267136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851" name="Rectangle: Diagonal Corners Rounded 850"/>
            <p:cNvSpPr/>
            <p:nvPr/>
          </p:nvSpPr>
          <p:spPr>
            <a:xfrm>
              <a:off x="9417467" y="4633736"/>
              <a:ext cx="130628" cy="137659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IE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9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59014" y="2370602"/>
            <a:ext cx="2254249" cy="605512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77610" y="2370602"/>
            <a:ext cx="2254249" cy="605512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96206" y="2370602"/>
            <a:ext cx="2254249" cy="605512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914802" y="2370602"/>
            <a:ext cx="2254249" cy="605512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059014" y="3071007"/>
            <a:ext cx="2254249" cy="1500997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0000" bIns="90000" anchor="t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677610" y="3071007"/>
            <a:ext cx="2254249" cy="1500997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0000" bIns="90000" anchor="t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96206" y="3071007"/>
            <a:ext cx="2254249" cy="1500997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0000" bIns="90000" anchor="t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914802" y="3071007"/>
            <a:ext cx="2254249" cy="1500997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0000" bIns="90000" anchor="t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54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74092" y="2165230"/>
            <a:ext cx="2887725" cy="605512"/>
          </a:xfrm>
          <a:solidFill>
            <a:schemeClr val="tx2"/>
          </a:solidFill>
          <a:ln>
            <a:solidFill>
              <a:schemeClr val="tx2"/>
            </a:solidFill>
          </a:ln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893421" y="2770743"/>
            <a:ext cx="2449064" cy="1853016"/>
          </a:xfrm>
          <a:solidFill>
            <a:schemeClr val="tx2">
              <a:lumMod val="20000"/>
              <a:lumOff val="80000"/>
            </a:schemeClr>
          </a:solidFill>
          <a:effectLst/>
        </p:spPr>
        <p:txBody>
          <a:bodyPr tIns="90000" bIns="90000" anchor="t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ight Triangle 12"/>
          <p:cNvSpPr/>
          <p:nvPr userDrawn="1"/>
        </p:nvSpPr>
        <p:spPr>
          <a:xfrm rot="10800000">
            <a:off x="4674092" y="2779370"/>
            <a:ext cx="219331" cy="198407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ight Triangle 13"/>
          <p:cNvSpPr/>
          <p:nvPr userDrawn="1"/>
        </p:nvSpPr>
        <p:spPr>
          <a:xfrm rot="10800000" flipH="1">
            <a:off x="7342485" y="2779370"/>
            <a:ext cx="219331" cy="198407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43647" y="2165230"/>
            <a:ext cx="2887725" cy="605512"/>
          </a:xfrm>
          <a:solidFill>
            <a:schemeClr val="tx2"/>
          </a:solidFill>
          <a:ln>
            <a:solidFill>
              <a:schemeClr val="tx2"/>
            </a:solidFill>
          </a:ln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1162976" y="2770743"/>
            <a:ext cx="2449064" cy="1853016"/>
          </a:xfrm>
          <a:solidFill>
            <a:schemeClr val="tx2">
              <a:lumMod val="20000"/>
              <a:lumOff val="80000"/>
            </a:schemeClr>
          </a:solidFill>
          <a:effectLst/>
        </p:spPr>
        <p:txBody>
          <a:bodyPr tIns="90000" bIns="90000" anchor="t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Right Triangle 16"/>
          <p:cNvSpPr/>
          <p:nvPr userDrawn="1"/>
        </p:nvSpPr>
        <p:spPr>
          <a:xfrm rot="10800000">
            <a:off x="943645" y="2779370"/>
            <a:ext cx="219331" cy="198407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 userDrawn="1"/>
        </p:nvSpPr>
        <p:spPr>
          <a:xfrm rot="10800000" flipH="1">
            <a:off x="3612041" y="2779370"/>
            <a:ext cx="219331" cy="198407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404536" y="2165230"/>
            <a:ext cx="2887725" cy="605512"/>
          </a:xfrm>
          <a:solidFill>
            <a:schemeClr val="tx2"/>
          </a:solidFill>
          <a:ln>
            <a:solidFill>
              <a:schemeClr val="tx2"/>
            </a:solidFill>
          </a:ln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623867" y="2770743"/>
            <a:ext cx="2449064" cy="1853016"/>
          </a:xfrm>
          <a:solidFill>
            <a:schemeClr val="tx2">
              <a:lumMod val="20000"/>
              <a:lumOff val="80000"/>
            </a:schemeClr>
          </a:solidFill>
          <a:effectLst/>
        </p:spPr>
        <p:txBody>
          <a:bodyPr tIns="90000" bIns="90000" anchor="t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Right Triangle 20"/>
          <p:cNvSpPr/>
          <p:nvPr userDrawn="1"/>
        </p:nvSpPr>
        <p:spPr>
          <a:xfrm rot="10800000">
            <a:off x="8404536" y="2779370"/>
            <a:ext cx="219331" cy="198407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ight Triangle 21"/>
          <p:cNvSpPr/>
          <p:nvPr userDrawn="1"/>
        </p:nvSpPr>
        <p:spPr>
          <a:xfrm rot="10800000" flipH="1">
            <a:off x="11072932" y="2779370"/>
            <a:ext cx="219331" cy="198407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9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ox image and text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07080" y="1854790"/>
            <a:ext cx="2553600" cy="1914954"/>
          </a:xfrm>
          <a:solidFill>
            <a:schemeClr val="tx2"/>
          </a:solidFill>
          <a:effectLst/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614280" y="1854790"/>
            <a:ext cx="2553600" cy="1914954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953480" y="1854790"/>
            <a:ext cx="2553600" cy="1914954"/>
          </a:xfrm>
          <a:effectLst/>
        </p:spPr>
        <p:txBody>
          <a:bodyPr/>
          <a:lstStyle/>
          <a:p>
            <a:endParaRPr lang="en-IE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6060680" y="1854790"/>
            <a:ext cx="2553600" cy="1914954"/>
          </a:xfrm>
        </p:spPr>
        <p:txBody>
          <a:bodyPr/>
          <a:lstStyle/>
          <a:p>
            <a:endParaRPr lang="en-IE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060680" y="3769744"/>
            <a:ext cx="2553600" cy="1914954"/>
          </a:xfrm>
          <a:solidFill>
            <a:schemeClr val="tx2"/>
          </a:solidFill>
          <a:effectLst/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953480" y="3769744"/>
            <a:ext cx="2553600" cy="1914954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8614280" y="3769744"/>
            <a:ext cx="2553600" cy="1914954"/>
          </a:xfrm>
          <a:effectLst/>
        </p:spPr>
        <p:txBody>
          <a:bodyPr/>
          <a:lstStyle/>
          <a:p>
            <a:endParaRPr lang="en-IE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3507080" y="3769744"/>
            <a:ext cx="2553600" cy="1914954"/>
          </a:xfrm>
        </p:spPr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49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x image and text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07080" y="2165341"/>
            <a:ext cx="2553600" cy="2855233"/>
          </a:xfrm>
          <a:solidFill>
            <a:schemeClr val="tx2"/>
          </a:solidFill>
          <a:effectLst/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614280" y="2165341"/>
            <a:ext cx="2553600" cy="2855233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953480" y="2165341"/>
            <a:ext cx="2553600" cy="2855233"/>
          </a:xfrm>
          <a:effectLst/>
        </p:spPr>
        <p:txBody>
          <a:bodyPr/>
          <a:lstStyle/>
          <a:p>
            <a:endParaRPr lang="en-IE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6060680" y="2165341"/>
            <a:ext cx="2553600" cy="2855233"/>
          </a:xfrm>
        </p:spPr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194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0A85-CCCC-4A4A-A124-41EB6FC1499B}" type="datetime1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Sutton Place Strategies | 757 Third Ave New York, NY 10017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ADB3-3F75-4EFD-97B0-2E36FA87E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600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444234" y="2111406"/>
            <a:ext cx="1414800" cy="1414800"/>
          </a:xfrm>
          <a:prstGeom prst="ellipse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tIns="18000" rIns="18000" bIns="18000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024510" y="3621031"/>
            <a:ext cx="2254249" cy="1500997"/>
          </a:xfrm>
          <a:noFill/>
          <a:effectLst/>
        </p:spPr>
        <p:txBody>
          <a:bodyPr anchor="t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097337" y="2111406"/>
            <a:ext cx="1414800" cy="1414800"/>
          </a:xfrm>
          <a:prstGeom prst="ellipse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tIns="18000" rIns="18000" bIns="18000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677613" y="3621031"/>
            <a:ext cx="2254249" cy="1500997"/>
          </a:xfrm>
          <a:noFill/>
          <a:effectLst/>
        </p:spPr>
        <p:txBody>
          <a:bodyPr anchor="t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750440" y="2111406"/>
            <a:ext cx="1414800" cy="1414800"/>
          </a:xfrm>
          <a:prstGeom prst="ellipse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tIns="18000" rIns="18000" bIns="18000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330716" y="3621031"/>
            <a:ext cx="2254249" cy="1500997"/>
          </a:xfrm>
          <a:noFill/>
          <a:effectLst/>
        </p:spPr>
        <p:txBody>
          <a:bodyPr anchor="t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9403542" y="2111406"/>
            <a:ext cx="1414800" cy="1414800"/>
          </a:xfrm>
          <a:prstGeom prst="ellipse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tIns="18000" rIns="18000" bIns="18000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8983818" y="3621031"/>
            <a:ext cx="2254249" cy="1500997"/>
          </a:xfrm>
          <a:noFill/>
          <a:effectLst/>
        </p:spPr>
        <p:txBody>
          <a:bodyPr anchor="t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59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24510" y="3353610"/>
            <a:ext cx="2254249" cy="267418"/>
          </a:xfrm>
          <a:noFill/>
          <a:effectLst/>
        </p:spPr>
        <p:txBody>
          <a:bodyPr anchor="t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677613" y="3353610"/>
            <a:ext cx="2254249" cy="267418"/>
          </a:xfrm>
          <a:noFill/>
          <a:effectLst/>
        </p:spPr>
        <p:txBody>
          <a:bodyPr anchor="t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330716" y="3353610"/>
            <a:ext cx="2254249" cy="267418"/>
          </a:xfrm>
          <a:noFill/>
          <a:effectLst/>
        </p:spPr>
        <p:txBody>
          <a:bodyPr anchor="t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983818" y="3353610"/>
            <a:ext cx="2254249" cy="267418"/>
          </a:xfrm>
          <a:noFill/>
          <a:effectLst/>
        </p:spPr>
        <p:txBody>
          <a:bodyPr anchor="t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24"/>
          </p:nvPr>
        </p:nvSpPr>
        <p:spPr>
          <a:xfrm>
            <a:off x="1444234" y="1843919"/>
            <a:ext cx="1414800" cy="1414800"/>
          </a:xfrm>
          <a:prstGeom prst="ellipse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IE"/>
          </a:p>
        </p:txBody>
      </p:sp>
      <p:sp>
        <p:nvSpPr>
          <p:cNvPr id="19" name="Picture Placeholder 5"/>
          <p:cNvSpPr>
            <a:spLocks noGrp="1" noChangeAspect="1"/>
          </p:cNvSpPr>
          <p:nvPr>
            <p:ph type="pic" sz="quarter" idx="25"/>
          </p:nvPr>
        </p:nvSpPr>
        <p:spPr>
          <a:xfrm>
            <a:off x="6750440" y="1843919"/>
            <a:ext cx="1414800" cy="1414800"/>
          </a:xfrm>
          <a:prstGeom prst="ellipse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IE"/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26"/>
          </p:nvPr>
        </p:nvSpPr>
        <p:spPr>
          <a:xfrm>
            <a:off x="4093210" y="1843919"/>
            <a:ext cx="1414800" cy="1414800"/>
          </a:xfrm>
          <a:prstGeom prst="ellipse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IE"/>
          </a:p>
        </p:txBody>
      </p:sp>
      <p:sp>
        <p:nvSpPr>
          <p:cNvPr id="21" name="Picture Placeholder 5"/>
          <p:cNvSpPr>
            <a:spLocks noGrp="1" noChangeAspect="1"/>
          </p:cNvSpPr>
          <p:nvPr>
            <p:ph type="pic" sz="quarter" idx="27"/>
          </p:nvPr>
        </p:nvSpPr>
        <p:spPr>
          <a:xfrm>
            <a:off x="9403542" y="1843919"/>
            <a:ext cx="1414800" cy="1414800"/>
          </a:xfrm>
          <a:prstGeom prst="ellipse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IE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024510" y="3621028"/>
            <a:ext cx="2254249" cy="267418"/>
          </a:xfrm>
          <a:noFill/>
          <a:effectLst/>
        </p:spPr>
        <p:txBody>
          <a:bodyPr anchor="t">
            <a:noAutofit/>
          </a:bodyPr>
          <a:lstStyle>
            <a:lvl1pPr marL="0" indent="0" algn="ctr">
              <a:buNone/>
              <a:defRPr sz="1400" i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3677613" y="3621028"/>
            <a:ext cx="2254249" cy="267418"/>
          </a:xfrm>
          <a:noFill/>
          <a:effectLst/>
        </p:spPr>
        <p:txBody>
          <a:bodyPr anchor="t">
            <a:noAutofit/>
          </a:bodyPr>
          <a:lstStyle>
            <a:lvl1pPr marL="0" indent="0" algn="ctr">
              <a:buNone/>
              <a:defRPr sz="1400" i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330716" y="3621028"/>
            <a:ext cx="2254249" cy="267418"/>
          </a:xfrm>
          <a:noFill/>
          <a:effectLst/>
        </p:spPr>
        <p:txBody>
          <a:bodyPr anchor="t">
            <a:noAutofit/>
          </a:bodyPr>
          <a:lstStyle>
            <a:lvl1pPr marL="0" indent="0" algn="ctr">
              <a:buNone/>
              <a:defRPr sz="1400" i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8983818" y="3621028"/>
            <a:ext cx="2254249" cy="267418"/>
          </a:xfrm>
          <a:noFill/>
          <a:effectLst/>
        </p:spPr>
        <p:txBody>
          <a:bodyPr anchor="t">
            <a:noAutofit/>
          </a:bodyPr>
          <a:lstStyle>
            <a:lvl1pPr marL="0" indent="0" algn="ctr">
              <a:buNone/>
              <a:defRPr sz="1400" i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024510" y="4035095"/>
            <a:ext cx="2254249" cy="1485810"/>
          </a:xfrm>
          <a:noFill/>
          <a:effectLst/>
        </p:spPr>
        <p:txBody>
          <a:bodyPr anchor="t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bio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3677613" y="4035095"/>
            <a:ext cx="2254249" cy="1485810"/>
          </a:xfrm>
          <a:noFill/>
          <a:effectLst/>
        </p:spPr>
        <p:txBody>
          <a:bodyPr anchor="t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bio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6330716" y="4035095"/>
            <a:ext cx="2254249" cy="1485810"/>
          </a:xfrm>
          <a:noFill/>
          <a:effectLst/>
        </p:spPr>
        <p:txBody>
          <a:bodyPr anchor="t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bio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8983818" y="4035095"/>
            <a:ext cx="2254249" cy="1485810"/>
          </a:xfrm>
          <a:noFill/>
          <a:effectLst/>
        </p:spPr>
        <p:txBody>
          <a:bodyPr anchor="t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bio</a:t>
            </a:r>
          </a:p>
        </p:txBody>
      </p:sp>
      <p:cxnSp>
        <p:nvCxnSpPr>
          <p:cNvPr id="30" name="Straight Connector 29"/>
          <p:cNvCxnSpPr>
            <a:cxnSpLocks/>
          </p:cNvCxnSpPr>
          <p:nvPr userDrawn="1"/>
        </p:nvCxnSpPr>
        <p:spPr>
          <a:xfrm>
            <a:off x="1024510" y="3965276"/>
            <a:ext cx="225424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 userDrawn="1"/>
        </p:nvCxnSpPr>
        <p:spPr>
          <a:xfrm>
            <a:off x="3677613" y="3965276"/>
            <a:ext cx="225424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 userDrawn="1"/>
        </p:nvCxnSpPr>
        <p:spPr>
          <a:xfrm>
            <a:off x="6330716" y="3965276"/>
            <a:ext cx="225424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 userDrawn="1"/>
        </p:nvCxnSpPr>
        <p:spPr>
          <a:xfrm>
            <a:off x="8983818" y="3965276"/>
            <a:ext cx="225424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0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p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527074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E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4612257" y="5911524"/>
            <a:ext cx="2084835" cy="687687"/>
          </a:xfrm>
          <a:noFill/>
          <a:effectLst/>
        </p:spPr>
        <p:txBody>
          <a:bodyPr anchor="t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7185833" y="5911524"/>
            <a:ext cx="2084835" cy="687687"/>
          </a:xfrm>
          <a:noFill/>
          <a:effectLst/>
        </p:spPr>
        <p:txBody>
          <a:bodyPr anchor="t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9759409" y="5911524"/>
            <a:ext cx="2084835" cy="687687"/>
          </a:xfrm>
          <a:noFill/>
          <a:effectLst/>
        </p:spPr>
        <p:txBody>
          <a:bodyPr anchor="t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2258" y="1568149"/>
            <a:ext cx="7142673" cy="8041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12258" y="2398145"/>
            <a:ext cx="7142673" cy="1500997"/>
          </a:xfrm>
          <a:noFill/>
          <a:effectLst/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2" t="14860" r="19283" b="18163"/>
          <a:stretch/>
        </p:blipFill>
        <p:spPr>
          <a:xfrm>
            <a:off x="599439" y="1737360"/>
            <a:ext cx="3524077" cy="512064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35"/>
          </p:nvPr>
        </p:nvSpPr>
        <p:spPr>
          <a:xfrm>
            <a:off x="1330961" y="2215332"/>
            <a:ext cx="1767840" cy="316946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ap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"/>
            <a:ext cx="12192000" cy="4347713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E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850" y="238237"/>
            <a:ext cx="7936303" cy="70204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127849" y="983414"/>
            <a:ext cx="7936303" cy="597649"/>
          </a:xfrm>
          <a:noFill/>
          <a:effectLst/>
        </p:spPr>
        <p:txBody>
          <a:bodyPr anchor="t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686377" y="5562335"/>
            <a:ext cx="2084835" cy="687687"/>
          </a:xfrm>
          <a:noFill/>
          <a:effectLst/>
        </p:spPr>
        <p:txBody>
          <a:bodyPr anchor="t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5062033" y="5562335"/>
            <a:ext cx="2084835" cy="687687"/>
          </a:xfrm>
          <a:noFill/>
          <a:effectLst/>
        </p:spPr>
        <p:txBody>
          <a:bodyPr anchor="t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8437692" y="5562335"/>
            <a:ext cx="2084835" cy="687687"/>
          </a:xfrm>
          <a:noFill/>
          <a:effectLst/>
        </p:spPr>
        <p:txBody>
          <a:bodyPr anchor="t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07766" y="219670"/>
            <a:ext cx="6619763" cy="6619763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3922187" y="1923690"/>
            <a:ext cx="4368374" cy="322743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9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Call to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98F4-784D-4163-848E-FE39232FF72B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61686" y="127538"/>
            <a:ext cx="9077849" cy="80411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Contact / Call to Action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123649" y="6151578"/>
            <a:ext cx="9907209" cy="49200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address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750995" y="1462583"/>
            <a:ext cx="8690015" cy="291557"/>
          </a:xfrm>
        </p:spPr>
        <p:txBody>
          <a:bodyPr anchor="ctr"/>
          <a:lstStyle>
            <a:lvl1pPr marL="0" indent="0" algn="ctr">
              <a:buNone/>
              <a:defRPr sz="16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50995" y="2295823"/>
            <a:ext cx="8690015" cy="291557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386970" y="3519376"/>
            <a:ext cx="5379961" cy="827317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call to action – right click box (not text) to hyperlink to web page or email address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750995" y="2712443"/>
            <a:ext cx="8690015" cy="291557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email address – right click box (not text) to hyperlink to email address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502" y="5337857"/>
            <a:ext cx="529468" cy="397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07" y="5337857"/>
            <a:ext cx="529468" cy="3971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15" y="5337857"/>
            <a:ext cx="529468" cy="3971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22" y="5337857"/>
            <a:ext cx="529468" cy="3971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927" y="5337857"/>
            <a:ext cx="529468" cy="397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035" y="5337857"/>
            <a:ext cx="529468" cy="397101"/>
          </a:xfrm>
          <a:prstGeom prst="rect">
            <a:avLst/>
          </a:prstGeom>
        </p:spPr>
      </p:pic>
      <p:sp>
        <p:nvSpPr>
          <p:cNvPr id="19" name="Text Placeholder 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750994" y="4758476"/>
            <a:ext cx="8690015" cy="4426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website address</a:t>
            </a:r>
          </a:p>
        </p:txBody>
      </p:sp>
      <p:sp>
        <p:nvSpPr>
          <p:cNvPr id="16" name="Text Placeholder 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750993" y="1879201"/>
            <a:ext cx="8690015" cy="291557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</p:spTree>
    <p:extLst>
      <p:ext uri="{BB962C8B-B14F-4D97-AF65-F5344CB8AC3E}">
        <p14:creationId xmlns:p14="http://schemas.microsoft.com/office/powerpoint/2010/main" val="8188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EA29-5230-46D3-91B0-329868278151}" type="datetime1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Sutton Place Strategies | 757 Third Ave New York, NY 10017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ADB3-3F75-4EFD-97B0-2E36FA87E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4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26BA-217B-4876-AFF9-9CC1E7092B9A}" type="datetime1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Sutton Place Strategies | 757 Third Ave New York, NY 10017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ADB3-3F75-4EFD-97B0-2E36FA87E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7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01A8-A1FD-4E1F-BED6-F34F4CA133A0}" type="datetime1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Sutton Place Strategies | 757 Third Ave New York, NY 10017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ADB3-3F75-4EFD-97B0-2E36FA87E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5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513F-A691-486B-A2B2-99C5C9BE79BC}" type="datetime1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Sutton Place Strategies | 757 Third Ave New York, NY 10017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ADB3-3F75-4EFD-97B0-2E36FA87E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3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5C346-73D2-4CF1-9FAC-06E7D58C035E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Sutton Place Strategies | 757 Third Ave New York, NY 10017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6ADB3-3F75-4EFD-97B0-2E36FA87E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5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686" y="127538"/>
            <a:ext cx="9077849" cy="804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049" y="1341946"/>
            <a:ext cx="11587432" cy="4860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" y="6474308"/>
            <a:ext cx="50752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defTabSz="457200"/>
            <a:fld id="{7CDC98F4-784D-4163-848E-FE39232FF72B}" type="slidenum">
              <a:rPr lang="en-IE" smtClean="0">
                <a:solidFill>
                  <a:prstClr val="black"/>
                </a:solidFill>
              </a:rPr>
              <a:pPr defTabSz="457200"/>
              <a:t>‹#›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"/>
          <p:cNvSpPr/>
          <p:nvPr/>
        </p:nvSpPr>
        <p:spPr>
          <a:xfrm>
            <a:off x="8113" y="4368800"/>
            <a:ext cx="12183887" cy="2489200"/>
          </a:xfrm>
          <a:custGeom>
            <a:avLst/>
            <a:gdLst/>
            <a:ahLst/>
            <a:cxnLst/>
            <a:rect l="l" t="t" r="r" b="b"/>
            <a:pathLst>
              <a:path w="8653190" h="3784541">
                <a:moveTo>
                  <a:pt x="0" y="0"/>
                </a:moveTo>
                <a:lnTo>
                  <a:pt x="8653189" y="0"/>
                </a:lnTo>
                <a:lnTo>
                  <a:pt x="8653189" y="0"/>
                </a:lnTo>
                <a:lnTo>
                  <a:pt x="8653190" y="0"/>
                </a:lnTo>
                <a:lnTo>
                  <a:pt x="8653189" y="5"/>
                </a:lnTo>
                <a:lnTo>
                  <a:pt x="8653189" y="3784541"/>
                </a:lnTo>
                <a:lnTo>
                  <a:pt x="7872319" y="3784541"/>
                </a:lnTo>
                <a:lnTo>
                  <a:pt x="3461283" y="3784541"/>
                </a:lnTo>
                <a:lnTo>
                  <a:pt x="2665951" y="3784541"/>
                </a:lnTo>
                <a:lnTo>
                  <a:pt x="1149097" y="3784541"/>
                </a:lnTo>
                <a:lnTo>
                  <a:pt x="0" y="3784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5488374" y="808716"/>
            <a:ext cx="11477812" cy="854253"/>
          </a:xfrm>
        </p:spPr>
        <p:txBody>
          <a:bodyPr/>
          <a:lstStyle/>
          <a:p>
            <a:r>
              <a:rPr lang="en-US" sz="2800" dirty="0"/>
              <a:t>Navatar Webinar: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488374" y="1870102"/>
            <a:ext cx="6221027" cy="630238"/>
          </a:xfrm>
        </p:spPr>
        <p:txBody>
          <a:bodyPr/>
          <a:lstStyle/>
          <a:p>
            <a:r>
              <a:rPr lang="en-US" sz="4000" b="1" dirty="0">
                <a:solidFill>
                  <a:srgbClr val="FFB240"/>
                </a:solidFill>
              </a:rPr>
              <a:t>HOW TO ‘MONEYBALL’ YOUR PRIVATE EQUITY DEAL SOURCING </a:t>
            </a:r>
            <a:endParaRPr lang="en-US" sz="4000" dirty="0">
              <a:solidFill>
                <a:srgbClr val="FFB24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563989" y="3605952"/>
            <a:ext cx="6069795" cy="6976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buClr>
                <a:schemeClr val="accent3"/>
              </a:buClr>
              <a:buSzPct val="80000"/>
              <a:defRPr/>
            </a:pPr>
            <a:r>
              <a:rPr lang="en-US" dirty="0">
                <a:solidFill>
                  <a:schemeClr val="bg1"/>
                </a:solidFill>
              </a:rPr>
              <a:t>November 30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, 2017, 1pm EST (5 pm GMT)</a:t>
            </a:r>
            <a:endParaRPr lang="en-US" sz="2400" spc="-80" dirty="0">
              <a:solidFill>
                <a:schemeClr val="bg1"/>
              </a:solidFill>
              <a:cs typeface="VAG Rounded Std Light"/>
            </a:endParaRPr>
          </a:p>
        </p:txBody>
      </p:sp>
      <p:sp>
        <p:nvSpPr>
          <p:cNvPr id="9" name="AutoShape 7" descr="Image result for genesis capital logo">
            <a:extLst>
              <a:ext uri="{FF2B5EF4-FFF2-40B4-BE49-F238E27FC236}">
                <a16:creationId xmlns:a16="http://schemas.microsoft.com/office/drawing/2014/main" id="{788F77DB-2F77-4C66-8409-D6C7A87D40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09734" y="222662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 descr="Image result for genesis capital logo">
            <a:extLst>
              <a:ext uri="{FF2B5EF4-FFF2-40B4-BE49-F238E27FC236}">
                <a16:creationId xmlns:a16="http://schemas.microsoft.com/office/drawing/2014/main" id="{A2A83ABE-00EB-4067-9B6E-C32201E471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62133" y="2379021"/>
            <a:ext cx="2472965" cy="247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1" descr="Image result for genesis capital logo">
            <a:extLst>
              <a:ext uri="{FF2B5EF4-FFF2-40B4-BE49-F238E27FC236}">
                <a16:creationId xmlns:a16="http://schemas.microsoft.com/office/drawing/2014/main" id="{D93A59FD-D73A-46DE-83ED-9E107FCB16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62134" y="237902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3" descr="http://genesis.cz/images/Genesis_logo_sml.svg">
            <a:extLst>
              <a:ext uri="{FF2B5EF4-FFF2-40B4-BE49-F238E27FC236}">
                <a16:creationId xmlns:a16="http://schemas.microsoft.com/office/drawing/2014/main" id="{E69FA167-68FE-46EA-960C-09ACB8DB28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14534" y="253142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ED6C54-550C-48D5-9ED3-AA41C1CF082B}"/>
              </a:ext>
            </a:extLst>
          </p:cNvPr>
          <p:cNvSpPr txBox="1"/>
          <p:nvPr/>
        </p:nvSpPr>
        <p:spPr>
          <a:xfrm>
            <a:off x="5498720" y="4683255"/>
            <a:ext cx="5498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Featuring Nadim Malik </a:t>
            </a:r>
          </a:p>
          <a:p>
            <a:r>
              <a:rPr lang="en-US" sz="2400" dirty="0"/>
              <a:t> </a:t>
            </a:r>
            <a:r>
              <a:rPr lang="en-US" sz="2000" i="1" dirty="0"/>
              <a:t>CEO of Sutton Place Strategies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B0AE11-3490-476C-9F0C-F1AFEEACD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301" y="1351023"/>
            <a:ext cx="2974231" cy="3813479"/>
          </a:xfrm>
          <a:prstGeom prst="rect">
            <a:avLst/>
          </a:prstGeom>
          <a:ln w="57150">
            <a:solidFill>
              <a:srgbClr val="A7B4BC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DEE668-56E1-4DD5-A6A9-D841EF9F7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139" y="4680746"/>
            <a:ext cx="1171277" cy="11495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60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53952C6-5C5E-4B0A-A3D0-6D26392C8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1604"/>
            <a:ext cx="3398260" cy="2996396"/>
          </a:xfrm>
          <a:custGeom>
            <a:avLst/>
            <a:gdLst>
              <a:gd name="connsiteX0" fmla="*/ 1089211 w 3398260"/>
              <a:gd name="connsiteY0" fmla="*/ 0 h 2996396"/>
              <a:gd name="connsiteX1" fmla="*/ 3398260 w 3398260"/>
              <a:gd name="connsiteY1" fmla="*/ 2306622 h 2996396"/>
              <a:gd name="connsiteX2" fmla="*/ 3294450 w 3398260"/>
              <a:gd name="connsiteY2" fmla="*/ 2992541 h 2996396"/>
              <a:gd name="connsiteX3" fmla="*/ 3293037 w 3398260"/>
              <a:gd name="connsiteY3" fmla="*/ 2996396 h 2996396"/>
              <a:gd name="connsiteX4" fmla="*/ 0 w 3398260"/>
              <a:gd name="connsiteY4" fmla="*/ 2996396 h 2996396"/>
              <a:gd name="connsiteX5" fmla="*/ 0 w 3398260"/>
              <a:gd name="connsiteY5" fmla="*/ 272902 h 2996396"/>
              <a:gd name="connsiteX6" fmla="*/ 190425 w 3398260"/>
              <a:gd name="connsiteY6" fmla="*/ 181266 h 2996396"/>
              <a:gd name="connsiteX7" fmla="*/ 1089211 w 3398260"/>
              <a:gd name="connsiteY7" fmla="*/ 0 h 2996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8260" h="2996396">
                <a:moveTo>
                  <a:pt x="1089211" y="0"/>
                </a:moveTo>
                <a:cubicBezTo>
                  <a:pt x="2364464" y="0"/>
                  <a:pt x="3398260" y="1032710"/>
                  <a:pt x="3398260" y="2306622"/>
                </a:cubicBezTo>
                <a:cubicBezTo>
                  <a:pt x="3398260" y="2545481"/>
                  <a:pt x="3361916" y="2775859"/>
                  <a:pt x="3294450" y="2992541"/>
                </a:cubicBezTo>
                <a:lnTo>
                  <a:pt x="3293037" y="2996396"/>
                </a:lnTo>
                <a:lnTo>
                  <a:pt x="0" y="2996396"/>
                </a:lnTo>
                <a:lnTo>
                  <a:pt x="0" y="272902"/>
                </a:lnTo>
                <a:lnTo>
                  <a:pt x="190425" y="181266"/>
                </a:lnTo>
                <a:cubicBezTo>
                  <a:pt x="466676" y="64545"/>
                  <a:pt x="770398" y="0"/>
                  <a:pt x="1089211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C7F83A8-EA19-4544-B3E9-95DA8CD34DD9}"/>
              </a:ext>
            </a:extLst>
          </p:cNvPr>
          <p:cNvSpPr/>
          <p:nvPr/>
        </p:nvSpPr>
        <p:spPr>
          <a:xfrm>
            <a:off x="-96052" y="3879095"/>
            <a:ext cx="3035144" cy="2570649"/>
          </a:xfrm>
          <a:custGeom>
            <a:avLst/>
            <a:gdLst>
              <a:gd name="connsiteX0" fmla="*/ 138142 w 801224"/>
              <a:gd name="connsiteY0" fmla="*/ 0 h 590234"/>
              <a:gd name="connsiteX1" fmla="*/ 153484 w 801224"/>
              <a:gd name="connsiteY1" fmla="*/ 12621 h 590234"/>
              <a:gd name="connsiteX2" fmla="*/ 307523 w 801224"/>
              <a:gd name="connsiteY2" fmla="*/ 139339 h 590234"/>
              <a:gd name="connsiteX3" fmla="*/ 297510 w 801224"/>
              <a:gd name="connsiteY3" fmla="*/ 167003 h 590234"/>
              <a:gd name="connsiteX4" fmla="*/ 295794 w 801224"/>
              <a:gd name="connsiteY4" fmla="*/ 170738 h 590234"/>
              <a:gd name="connsiteX5" fmla="*/ 320258 w 801224"/>
              <a:gd name="connsiteY5" fmla="*/ 191389 h 590234"/>
              <a:gd name="connsiteX6" fmla="*/ 340511 w 801224"/>
              <a:gd name="connsiteY6" fmla="*/ 208486 h 590234"/>
              <a:gd name="connsiteX7" fmla="*/ 339035 w 801224"/>
              <a:gd name="connsiteY7" fmla="*/ 214129 h 590234"/>
              <a:gd name="connsiteX8" fmla="*/ 337547 w 801224"/>
              <a:gd name="connsiteY8" fmla="*/ 218751 h 590234"/>
              <a:gd name="connsiteX9" fmla="*/ 340983 w 801224"/>
              <a:gd name="connsiteY9" fmla="*/ 219257 h 590234"/>
              <a:gd name="connsiteX10" fmla="*/ 399120 w 801224"/>
              <a:gd name="connsiteY10" fmla="*/ 227817 h 590234"/>
              <a:gd name="connsiteX11" fmla="*/ 422103 w 801224"/>
              <a:gd name="connsiteY11" fmla="*/ 231201 h 590234"/>
              <a:gd name="connsiteX12" fmla="*/ 433095 w 801224"/>
              <a:gd name="connsiteY12" fmla="*/ 226249 h 590234"/>
              <a:gd name="connsiteX13" fmla="*/ 440547 w 801224"/>
              <a:gd name="connsiteY13" fmla="*/ 225463 h 590234"/>
              <a:gd name="connsiteX14" fmla="*/ 540955 w 801224"/>
              <a:gd name="connsiteY14" fmla="*/ 233634 h 590234"/>
              <a:gd name="connsiteX15" fmla="*/ 544093 w 801224"/>
              <a:gd name="connsiteY15" fmla="*/ 231591 h 590234"/>
              <a:gd name="connsiteX16" fmla="*/ 555459 w 801224"/>
              <a:gd name="connsiteY16" fmla="*/ 224192 h 590234"/>
              <a:gd name="connsiteX17" fmla="*/ 552217 w 801224"/>
              <a:gd name="connsiteY17" fmla="*/ 214129 h 590234"/>
              <a:gd name="connsiteX18" fmla="*/ 550740 w 801224"/>
              <a:gd name="connsiteY18" fmla="*/ 208486 h 590234"/>
              <a:gd name="connsiteX19" fmla="*/ 571124 w 801224"/>
              <a:gd name="connsiteY19" fmla="*/ 191389 h 590234"/>
              <a:gd name="connsiteX20" fmla="*/ 595719 w 801224"/>
              <a:gd name="connsiteY20" fmla="*/ 170761 h 590234"/>
              <a:gd name="connsiteX21" fmla="*/ 593998 w 801224"/>
              <a:gd name="connsiteY21" fmla="*/ 167004 h 590234"/>
              <a:gd name="connsiteX22" fmla="*/ 584029 w 801224"/>
              <a:gd name="connsiteY22" fmla="*/ 139340 h 590234"/>
              <a:gd name="connsiteX23" fmla="*/ 687223 w 801224"/>
              <a:gd name="connsiteY23" fmla="*/ 54450 h 590234"/>
              <a:gd name="connsiteX24" fmla="*/ 702576 w 801224"/>
              <a:gd name="connsiteY24" fmla="*/ 41820 h 590234"/>
              <a:gd name="connsiteX25" fmla="*/ 732612 w 801224"/>
              <a:gd name="connsiteY25" fmla="*/ 78224 h 590234"/>
              <a:gd name="connsiteX26" fmla="*/ 801224 w 801224"/>
              <a:gd name="connsiteY26" fmla="*/ 302845 h 590234"/>
              <a:gd name="connsiteX27" fmla="*/ 795837 w 801224"/>
              <a:gd name="connsiteY27" fmla="*/ 356282 h 590234"/>
              <a:gd name="connsiteX28" fmla="*/ 787296 w 801224"/>
              <a:gd name="connsiteY28" fmla="*/ 363046 h 590234"/>
              <a:gd name="connsiteX29" fmla="*/ 746959 w 801224"/>
              <a:gd name="connsiteY29" fmla="*/ 344481 h 590234"/>
              <a:gd name="connsiteX30" fmla="*/ 735724 w 801224"/>
              <a:gd name="connsiteY30" fmla="*/ 354565 h 590234"/>
              <a:gd name="connsiteX31" fmla="*/ 700715 w 801224"/>
              <a:gd name="connsiteY31" fmla="*/ 385986 h 590234"/>
              <a:gd name="connsiteX32" fmla="*/ 682669 w 801224"/>
              <a:gd name="connsiteY32" fmla="*/ 376565 h 590234"/>
              <a:gd name="connsiteX33" fmla="*/ 666710 w 801224"/>
              <a:gd name="connsiteY33" fmla="*/ 402787 h 590234"/>
              <a:gd name="connsiteX34" fmla="*/ 641912 w 801224"/>
              <a:gd name="connsiteY34" fmla="*/ 418420 h 590234"/>
              <a:gd name="connsiteX35" fmla="*/ 635154 w 801224"/>
              <a:gd name="connsiteY35" fmla="*/ 420900 h 590234"/>
              <a:gd name="connsiteX36" fmla="*/ 623645 w 801224"/>
              <a:gd name="connsiteY36" fmla="*/ 451638 h 590234"/>
              <a:gd name="connsiteX37" fmla="*/ 604450 w 801224"/>
              <a:gd name="connsiteY37" fmla="*/ 469211 h 590234"/>
              <a:gd name="connsiteX38" fmla="*/ 599173 w 801224"/>
              <a:gd name="connsiteY38" fmla="*/ 472463 h 590234"/>
              <a:gd name="connsiteX39" fmla="*/ 599924 w 801224"/>
              <a:gd name="connsiteY39" fmla="*/ 473032 h 590234"/>
              <a:gd name="connsiteX40" fmla="*/ 597418 w 801224"/>
              <a:gd name="connsiteY40" fmla="*/ 477755 h 590234"/>
              <a:gd name="connsiteX41" fmla="*/ 596709 w 801224"/>
              <a:gd name="connsiteY41" fmla="*/ 477069 h 590234"/>
              <a:gd name="connsiteX42" fmla="*/ 583561 w 801224"/>
              <a:gd name="connsiteY42" fmla="*/ 504951 h 590234"/>
              <a:gd name="connsiteX43" fmla="*/ 560813 w 801224"/>
              <a:gd name="connsiteY43" fmla="*/ 520122 h 590234"/>
              <a:gd name="connsiteX44" fmla="*/ 555667 w 801224"/>
              <a:gd name="connsiteY44" fmla="*/ 522106 h 590234"/>
              <a:gd name="connsiteX45" fmla="*/ 553183 w 801224"/>
              <a:gd name="connsiteY45" fmla="*/ 526788 h 590234"/>
              <a:gd name="connsiteX46" fmla="*/ 552803 w 801224"/>
              <a:gd name="connsiteY46" fmla="*/ 526417 h 590234"/>
              <a:gd name="connsiteX47" fmla="*/ 546604 w 801224"/>
              <a:gd name="connsiteY47" fmla="*/ 543003 h 590234"/>
              <a:gd name="connsiteX48" fmla="*/ 514039 w 801224"/>
              <a:gd name="connsiteY48" fmla="*/ 562884 h 590234"/>
              <a:gd name="connsiteX49" fmla="*/ 513631 w 801224"/>
              <a:gd name="connsiteY49" fmla="*/ 563419 h 590234"/>
              <a:gd name="connsiteX50" fmla="*/ 513703 w 801224"/>
              <a:gd name="connsiteY50" fmla="*/ 563473 h 590234"/>
              <a:gd name="connsiteX51" fmla="*/ 511189 w 801224"/>
              <a:gd name="connsiteY51" fmla="*/ 568174 h 590234"/>
              <a:gd name="connsiteX52" fmla="*/ 510506 w 801224"/>
              <a:gd name="connsiteY52" fmla="*/ 567521 h 590234"/>
              <a:gd name="connsiteX53" fmla="*/ 502909 w 801224"/>
              <a:gd name="connsiteY53" fmla="*/ 577493 h 590234"/>
              <a:gd name="connsiteX54" fmla="*/ 468225 w 801224"/>
              <a:gd name="connsiteY54" fmla="*/ 590217 h 590234"/>
              <a:gd name="connsiteX55" fmla="*/ 428423 w 801224"/>
              <a:gd name="connsiteY55" fmla="*/ 568701 h 590234"/>
              <a:gd name="connsiteX56" fmla="*/ 427412 w 801224"/>
              <a:gd name="connsiteY56" fmla="*/ 567963 h 590234"/>
              <a:gd name="connsiteX57" fmla="*/ 425962 w 801224"/>
              <a:gd name="connsiteY57" fmla="*/ 570791 h 590234"/>
              <a:gd name="connsiteX58" fmla="*/ 409486 w 801224"/>
              <a:gd name="connsiteY58" fmla="*/ 583911 h 590234"/>
              <a:gd name="connsiteX59" fmla="*/ 369001 w 801224"/>
              <a:gd name="connsiteY59" fmla="*/ 581711 h 590234"/>
              <a:gd name="connsiteX60" fmla="*/ 362724 w 801224"/>
              <a:gd name="connsiteY60" fmla="*/ 549031 h 590234"/>
              <a:gd name="connsiteX61" fmla="*/ 363333 w 801224"/>
              <a:gd name="connsiteY61" fmla="*/ 548376 h 590234"/>
              <a:gd name="connsiteX62" fmla="*/ 355928 w 801224"/>
              <a:gd name="connsiteY62" fmla="*/ 552255 h 590234"/>
              <a:gd name="connsiteX63" fmla="*/ 320167 w 801224"/>
              <a:gd name="connsiteY63" fmla="*/ 536844 h 590234"/>
              <a:gd name="connsiteX64" fmla="*/ 312168 w 801224"/>
              <a:gd name="connsiteY64" fmla="*/ 513766 h 590234"/>
              <a:gd name="connsiteX65" fmla="*/ 315860 w 801224"/>
              <a:gd name="connsiteY65" fmla="*/ 507143 h 590234"/>
              <a:gd name="connsiteX66" fmla="*/ 303100 w 801224"/>
              <a:gd name="connsiteY66" fmla="*/ 509144 h 590234"/>
              <a:gd name="connsiteX67" fmla="*/ 279908 w 801224"/>
              <a:gd name="connsiteY67" fmla="*/ 496642 h 590234"/>
              <a:gd name="connsiteX68" fmla="*/ 277835 w 801224"/>
              <a:gd name="connsiteY68" fmla="*/ 470376 h 590234"/>
              <a:gd name="connsiteX69" fmla="*/ 274617 w 801224"/>
              <a:gd name="connsiteY69" fmla="*/ 472351 h 590234"/>
              <a:gd name="connsiteX70" fmla="*/ 245750 w 801224"/>
              <a:gd name="connsiteY70" fmla="*/ 458843 h 590234"/>
              <a:gd name="connsiteX71" fmla="*/ 240338 w 801224"/>
              <a:gd name="connsiteY71" fmla="*/ 434927 h 590234"/>
              <a:gd name="connsiteX72" fmla="*/ 245676 w 801224"/>
              <a:gd name="connsiteY72" fmla="*/ 423347 h 590234"/>
              <a:gd name="connsiteX73" fmla="*/ 240470 w 801224"/>
              <a:gd name="connsiteY73" fmla="*/ 418465 h 590234"/>
              <a:gd name="connsiteX74" fmla="*/ 225929 w 801224"/>
              <a:gd name="connsiteY74" fmla="*/ 404825 h 590234"/>
              <a:gd name="connsiteX75" fmla="*/ 200471 w 801224"/>
              <a:gd name="connsiteY75" fmla="*/ 380946 h 590234"/>
              <a:gd name="connsiteX76" fmla="*/ 190840 w 801224"/>
              <a:gd name="connsiteY76" fmla="*/ 385986 h 590234"/>
              <a:gd name="connsiteX77" fmla="*/ 155830 w 801224"/>
              <a:gd name="connsiteY77" fmla="*/ 354565 h 590234"/>
              <a:gd name="connsiteX78" fmla="*/ 144569 w 801224"/>
              <a:gd name="connsiteY78" fmla="*/ 344459 h 590234"/>
              <a:gd name="connsiteX79" fmla="*/ 104256 w 801224"/>
              <a:gd name="connsiteY79" fmla="*/ 363044 h 590234"/>
              <a:gd name="connsiteX80" fmla="*/ 10680 w 801224"/>
              <a:gd name="connsiteY80" fmla="*/ 288934 h 590234"/>
              <a:gd name="connsiteX81" fmla="*/ 19 w 801224"/>
              <a:gd name="connsiteY81" fmla="*/ 280491 h 590234"/>
              <a:gd name="connsiteX82" fmla="*/ 0 w 801224"/>
              <a:gd name="connsiteY82" fmla="*/ 280305 h 590234"/>
              <a:gd name="connsiteX83" fmla="*/ 5890 w 801224"/>
              <a:gd name="connsiteY83" fmla="*/ 221879 h 590234"/>
              <a:gd name="connsiteX84" fmla="*/ 115398 w 801224"/>
              <a:gd name="connsiteY84" fmla="*/ 18766 h 590234"/>
              <a:gd name="connsiteX0" fmla="*/ 229 w 853811"/>
              <a:gd name="connsiteY0" fmla="*/ 0 h 734470"/>
              <a:gd name="connsiteX1" fmla="*/ 206071 w 853811"/>
              <a:gd name="connsiteY1" fmla="*/ 156857 h 734470"/>
              <a:gd name="connsiteX2" fmla="*/ 360110 w 853811"/>
              <a:gd name="connsiteY2" fmla="*/ 283575 h 734470"/>
              <a:gd name="connsiteX3" fmla="*/ 350097 w 853811"/>
              <a:gd name="connsiteY3" fmla="*/ 311239 h 734470"/>
              <a:gd name="connsiteX4" fmla="*/ 348381 w 853811"/>
              <a:gd name="connsiteY4" fmla="*/ 314974 h 734470"/>
              <a:gd name="connsiteX5" fmla="*/ 372845 w 853811"/>
              <a:gd name="connsiteY5" fmla="*/ 335625 h 734470"/>
              <a:gd name="connsiteX6" fmla="*/ 393098 w 853811"/>
              <a:gd name="connsiteY6" fmla="*/ 352722 h 734470"/>
              <a:gd name="connsiteX7" fmla="*/ 391622 w 853811"/>
              <a:gd name="connsiteY7" fmla="*/ 358365 h 734470"/>
              <a:gd name="connsiteX8" fmla="*/ 390134 w 853811"/>
              <a:gd name="connsiteY8" fmla="*/ 362987 h 734470"/>
              <a:gd name="connsiteX9" fmla="*/ 393570 w 853811"/>
              <a:gd name="connsiteY9" fmla="*/ 363493 h 734470"/>
              <a:gd name="connsiteX10" fmla="*/ 451707 w 853811"/>
              <a:gd name="connsiteY10" fmla="*/ 372053 h 734470"/>
              <a:gd name="connsiteX11" fmla="*/ 474690 w 853811"/>
              <a:gd name="connsiteY11" fmla="*/ 375437 h 734470"/>
              <a:gd name="connsiteX12" fmla="*/ 485682 w 853811"/>
              <a:gd name="connsiteY12" fmla="*/ 370485 h 734470"/>
              <a:gd name="connsiteX13" fmla="*/ 493134 w 853811"/>
              <a:gd name="connsiteY13" fmla="*/ 369699 h 734470"/>
              <a:gd name="connsiteX14" fmla="*/ 593542 w 853811"/>
              <a:gd name="connsiteY14" fmla="*/ 377870 h 734470"/>
              <a:gd name="connsiteX15" fmla="*/ 596680 w 853811"/>
              <a:gd name="connsiteY15" fmla="*/ 375827 h 734470"/>
              <a:gd name="connsiteX16" fmla="*/ 608046 w 853811"/>
              <a:gd name="connsiteY16" fmla="*/ 368428 h 734470"/>
              <a:gd name="connsiteX17" fmla="*/ 604804 w 853811"/>
              <a:gd name="connsiteY17" fmla="*/ 358365 h 734470"/>
              <a:gd name="connsiteX18" fmla="*/ 603327 w 853811"/>
              <a:gd name="connsiteY18" fmla="*/ 352722 h 734470"/>
              <a:gd name="connsiteX19" fmla="*/ 623711 w 853811"/>
              <a:gd name="connsiteY19" fmla="*/ 335625 h 734470"/>
              <a:gd name="connsiteX20" fmla="*/ 648306 w 853811"/>
              <a:gd name="connsiteY20" fmla="*/ 314997 h 734470"/>
              <a:gd name="connsiteX21" fmla="*/ 646585 w 853811"/>
              <a:gd name="connsiteY21" fmla="*/ 311240 h 734470"/>
              <a:gd name="connsiteX22" fmla="*/ 636616 w 853811"/>
              <a:gd name="connsiteY22" fmla="*/ 283576 h 734470"/>
              <a:gd name="connsiteX23" fmla="*/ 739810 w 853811"/>
              <a:gd name="connsiteY23" fmla="*/ 198686 h 734470"/>
              <a:gd name="connsiteX24" fmla="*/ 755163 w 853811"/>
              <a:gd name="connsiteY24" fmla="*/ 186056 h 734470"/>
              <a:gd name="connsiteX25" fmla="*/ 785199 w 853811"/>
              <a:gd name="connsiteY25" fmla="*/ 222460 h 734470"/>
              <a:gd name="connsiteX26" fmla="*/ 853811 w 853811"/>
              <a:gd name="connsiteY26" fmla="*/ 447081 h 734470"/>
              <a:gd name="connsiteX27" fmla="*/ 848424 w 853811"/>
              <a:gd name="connsiteY27" fmla="*/ 500518 h 734470"/>
              <a:gd name="connsiteX28" fmla="*/ 839883 w 853811"/>
              <a:gd name="connsiteY28" fmla="*/ 507282 h 734470"/>
              <a:gd name="connsiteX29" fmla="*/ 799546 w 853811"/>
              <a:gd name="connsiteY29" fmla="*/ 488717 h 734470"/>
              <a:gd name="connsiteX30" fmla="*/ 788311 w 853811"/>
              <a:gd name="connsiteY30" fmla="*/ 498801 h 734470"/>
              <a:gd name="connsiteX31" fmla="*/ 753302 w 853811"/>
              <a:gd name="connsiteY31" fmla="*/ 530222 h 734470"/>
              <a:gd name="connsiteX32" fmla="*/ 735256 w 853811"/>
              <a:gd name="connsiteY32" fmla="*/ 520801 h 734470"/>
              <a:gd name="connsiteX33" fmla="*/ 719297 w 853811"/>
              <a:gd name="connsiteY33" fmla="*/ 547023 h 734470"/>
              <a:gd name="connsiteX34" fmla="*/ 694499 w 853811"/>
              <a:gd name="connsiteY34" fmla="*/ 562656 h 734470"/>
              <a:gd name="connsiteX35" fmla="*/ 687741 w 853811"/>
              <a:gd name="connsiteY35" fmla="*/ 565136 h 734470"/>
              <a:gd name="connsiteX36" fmla="*/ 676232 w 853811"/>
              <a:gd name="connsiteY36" fmla="*/ 595874 h 734470"/>
              <a:gd name="connsiteX37" fmla="*/ 657037 w 853811"/>
              <a:gd name="connsiteY37" fmla="*/ 613447 h 734470"/>
              <a:gd name="connsiteX38" fmla="*/ 651760 w 853811"/>
              <a:gd name="connsiteY38" fmla="*/ 616699 h 734470"/>
              <a:gd name="connsiteX39" fmla="*/ 652511 w 853811"/>
              <a:gd name="connsiteY39" fmla="*/ 617268 h 734470"/>
              <a:gd name="connsiteX40" fmla="*/ 650005 w 853811"/>
              <a:gd name="connsiteY40" fmla="*/ 621991 h 734470"/>
              <a:gd name="connsiteX41" fmla="*/ 649296 w 853811"/>
              <a:gd name="connsiteY41" fmla="*/ 621305 h 734470"/>
              <a:gd name="connsiteX42" fmla="*/ 636148 w 853811"/>
              <a:gd name="connsiteY42" fmla="*/ 649187 h 734470"/>
              <a:gd name="connsiteX43" fmla="*/ 613400 w 853811"/>
              <a:gd name="connsiteY43" fmla="*/ 664358 h 734470"/>
              <a:gd name="connsiteX44" fmla="*/ 608254 w 853811"/>
              <a:gd name="connsiteY44" fmla="*/ 666342 h 734470"/>
              <a:gd name="connsiteX45" fmla="*/ 605770 w 853811"/>
              <a:gd name="connsiteY45" fmla="*/ 671024 h 734470"/>
              <a:gd name="connsiteX46" fmla="*/ 605390 w 853811"/>
              <a:gd name="connsiteY46" fmla="*/ 670653 h 734470"/>
              <a:gd name="connsiteX47" fmla="*/ 599191 w 853811"/>
              <a:gd name="connsiteY47" fmla="*/ 687239 h 734470"/>
              <a:gd name="connsiteX48" fmla="*/ 566626 w 853811"/>
              <a:gd name="connsiteY48" fmla="*/ 707120 h 734470"/>
              <a:gd name="connsiteX49" fmla="*/ 566218 w 853811"/>
              <a:gd name="connsiteY49" fmla="*/ 707655 h 734470"/>
              <a:gd name="connsiteX50" fmla="*/ 566290 w 853811"/>
              <a:gd name="connsiteY50" fmla="*/ 707709 h 734470"/>
              <a:gd name="connsiteX51" fmla="*/ 563776 w 853811"/>
              <a:gd name="connsiteY51" fmla="*/ 712410 h 734470"/>
              <a:gd name="connsiteX52" fmla="*/ 563093 w 853811"/>
              <a:gd name="connsiteY52" fmla="*/ 711757 h 734470"/>
              <a:gd name="connsiteX53" fmla="*/ 555496 w 853811"/>
              <a:gd name="connsiteY53" fmla="*/ 721729 h 734470"/>
              <a:gd name="connsiteX54" fmla="*/ 520812 w 853811"/>
              <a:gd name="connsiteY54" fmla="*/ 734453 h 734470"/>
              <a:gd name="connsiteX55" fmla="*/ 481010 w 853811"/>
              <a:gd name="connsiteY55" fmla="*/ 712937 h 734470"/>
              <a:gd name="connsiteX56" fmla="*/ 479999 w 853811"/>
              <a:gd name="connsiteY56" fmla="*/ 712199 h 734470"/>
              <a:gd name="connsiteX57" fmla="*/ 478549 w 853811"/>
              <a:gd name="connsiteY57" fmla="*/ 715027 h 734470"/>
              <a:gd name="connsiteX58" fmla="*/ 462073 w 853811"/>
              <a:gd name="connsiteY58" fmla="*/ 728147 h 734470"/>
              <a:gd name="connsiteX59" fmla="*/ 421588 w 853811"/>
              <a:gd name="connsiteY59" fmla="*/ 725947 h 734470"/>
              <a:gd name="connsiteX60" fmla="*/ 415311 w 853811"/>
              <a:gd name="connsiteY60" fmla="*/ 693267 h 734470"/>
              <a:gd name="connsiteX61" fmla="*/ 415920 w 853811"/>
              <a:gd name="connsiteY61" fmla="*/ 692612 h 734470"/>
              <a:gd name="connsiteX62" fmla="*/ 408515 w 853811"/>
              <a:gd name="connsiteY62" fmla="*/ 696491 h 734470"/>
              <a:gd name="connsiteX63" fmla="*/ 372754 w 853811"/>
              <a:gd name="connsiteY63" fmla="*/ 681080 h 734470"/>
              <a:gd name="connsiteX64" fmla="*/ 364755 w 853811"/>
              <a:gd name="connsiteY64" fmla="*/ 658002 h 734470"/>
              <a:gd name="connsiteX65" fmla="*/ 368447 w 853811"/>
              <a:gd name="connsiteY65" fmla="*/ 651379 h 734470"/>
              <a:gd name="connsiteX66" fmla="*/ 355687 w 853811"/>
              <a:gd name="connsiteY66" fmla="*/ 653380 h 734470"/>
              <a:gd name="connsiteX67" fmla="*/ 332495 w 853811"/>
              <a:gd name="connsiteY67" fmla="*/ 640878 h 734470"/>
              <a:gd name="connsiteX68" fmla="*/ 330422 w 853811"/>
              <a:gd name="connsiteY68" fmla="*/ 614612 h 734470"/>
              <a:gd name="connsiteX69" fmla="*/ 327204 w 853811"/>
              <a:gd name="connsiteY69" fmla="*/ 616587 h 734470"/>
              <a:gd name="connsiteX70" fmla="*/ 298337 w 853811"/>
              <a:gd name="connsiteY70" fmla="*/ 603079 h 734470"/>
              <a:gd name="connsiteX71" fmla="*/ 292925 w 853811"/>
              <a:gd name="connsiteY71" fmla="*/ 579163 h 734470"/>
              <a:gd name="connsiteX72" fmla="*/ 298263 w 853811"/>
              <a:gd name="connsiteY72" fmla="*/ 567583 h 734470"/>
              <a:gd name="connsiteX73" fmla="*/ 293057 w 853811"/>
              <a:gd name="connsiteY73" fmla="*/ 562701 h 734470"/>
              <a:gd name="connsiteX74" fmla="*/ 278516 w 853811"/>
              <a:gd name="connsiteY74" fmla="*/ 549061 h 734470"/>
              <a:gd name="connsiteX75" fmla="*/ 253058 w 853811"/>
              <a:gd name="connsiteY75" fmla="*/ 525182 h 734470"/>
              <a:gd name="connsiteX76" fmla="*/ 243427 w 853811"/>
              <a:gd name="connsiteY76" fmla="*/ 530222 h 734470"/>
              <a:gd name="connsiteX77" fmla="*/ 208417 w 853811"/>
              <a:gd name="connsiteY77" fmla="*/ 498801 h 734470"/>
              <a:gd name="connsiteX78" fmla="*/ 197156 w 853811"/>
              <a:gd name="connsiteY78" fmla="*/ 488695 h 734470"/>
              <a:gd name="connsiteX79" fmla="*/ 156843 w 853811"/>
              <a:gd name="connsiteY79" fmla="*/ 507280 h 734470"/>
              <a:gd name="connsiteX80" fmla="*/ 63267 w 853811"/>
              <a:gd name="connsiteY80" fmla="*/ 433170 h 734470"/>
              <a:gd name="connsiteX81" fmla="*/ 52606 w 853811"/>
              <a:gd name="connsiteY81" fmla="*/ 424727 h 734470"/>
              <a:gd name="connsiteX82" fmla="*/ 52587 w 853811"/>
              <a:gd name="connsiteY82" fmla="*/ 424541 h 734470"/>
              <a:gd name="connsiteX83" fmla="*/ 58477 w 853811"/>
              <a:gd name="connsiteY83" fmla="*/ 366115 h 734470"/>
              <a:gd name="connsiteX84" fmla="*/ 167985 w 853811"/>
              <a:gd name="connsiteY84" fmla="*/ 163002 h 734470"/>
              <a:gd name="connsiteX85" fmla="*/ 229 w 853811"/>
              <a:gd name="connsiteY85" fmla="*/ 0 h 734470"/>
              <a:gd name="connsiteX0" fmla="*/ 13600 w 867182"/>
              <a:gd name="connsiteY0" fmla="*/ 0 h 734470"/>
              <a:gd name="connsiteX1" fmla="*/ 219442 w 867182"/>
              <a:gd name="connsiteY1" fmla="*/ 156857 h 734470"/>
              <a:gd name="connsiteX2" fmla="*/ 373481 w 867182"/>
              <a:gd name="connsiteY2" fmla="*/ 283575 h 734470"/>
              <a:gd name="connsiteX3" fmla="*/ 363468 w 867182"/>
              <a:gd name="connsiteY3" fmla="*/ 311239 h 734470"/>
              <a:gd name="connsiteX4" fmla="*/ 361752 w 867182"/>
              <a:gd name="connsiteY4" fmla="*/ 314974 h 734470"/>
              <a:gd name="connsiteX5" fmla="*/ 386216 w 867182"/>
              <a:gd name="connsiteY5" fmla="*/ 335625 h 734470"/>
              <a:gd name="connsiteX6" fmla="*/ 406469 w 867182"/>
              <a:gd name="connsiteY6" fmla="*/ 352722 h 734470"/>
              <a:gd name="connsiteX7" fmla="*/ 404993 w 867182"/>
              <a:gd name="connsiteY7" fmla="*/ 358365 h 734470"/>
              <a:gd name="connsiteX8" fmla="*/ 403505 w 867182"/>
              <a:gd name="connsiteY8" fmla="*/ 362987 h 734470"/>
              <a:gd name="connsiteX9" fmla="*/ 406941 w 867182"/>
              <a:gd name="connsiteY9" fmla="*/ 363493 h 734470"/>
              <a:gd name="connsiteX10" fmla="*/ 465078 w 867182"/>
              <a:gd name="connsiteY10" fmla="*/ 372053 h 734470"/>
              <a:gd name="connsiteX11" fmla="*/ 488061 w 867182"/>
              <a:gd name="connsiteY11" fmla="*/ 375437 h 734470"/>
              <a:gd name="connsiteX12" fmla="*/ 499053 w 867182"/>
              <a:gd name="connsiteY12" fmla="*/ 370485 h 734470"/>
              <a:gd name="connsiteX13" fmla="*/ 506505 w 867182"/>
              <a:gd name="connsiteY13" fmla="*/ 369699 h 734470"/>
              <a:gd name="connsiteX14" fmla="*/ 606913 w 867182"/>
              <a:gd name="connsiteY14" fmla="*/ 377870 h 734470"/>
              <a:gd name="connsiteX15" fmla="*/ 610051 w 867182"/>
              <a:gd name="connsiteY15" fmla="*/ 375827 h 734470"/>
              <a:gd name="connsiteX16" fmla="*/ 621417 w 867182"/>
              <a:gd name="connsiteY16" fmla="*/ 368428 h 734470"/>
              <a:gd name="connsiteX17" fmla="*/ 618175 w 867182"/>
              <a:gd name="connsiteY17" fmla="*/ 358365 h 734470"/>
              <a:gd name="connsiteX18" fmla="*/ 616698 w 867182"/>
              <a:gd name="connsiteY18" fmla="*/ 352722 h 734470"/>
              <a:gd name="connsiteX19" fmla="*/ 637082 w 867182"/>
              <a:gd name="connsiteY19" fmla="*/ 335625 h 734470"/>
              <a:gd name="connsiteX20" fmla="*/ 661677 w 867182"/>
              <a:gd name="connsiteY20" fmla="*/ 314997 h 734470"/>
              <a:gd name="connsiteX21" fmla="*/ 659956 w 867182"/>
              <a:gd name="connsiteY21" fmla="*/ 311240 h 734470"/>
              <a:gd name="connsiteX22" fmla="*/ 649987 w 867182"/>
              <a:gd name="connsiteY22" fmla="*/ 283576 h 734470"/>
              <a:gd name="connsiteX23" fmla="*/ 753181 w 867182"/>
              <a:gd name="connsiteY23" fmla="*/ 198686 h 734470"/>
              <a:gd name="connsiteX24" fmla="*/ 768534 w 867182"/>
              <a:gd name="connsiteY24" fmla="*/ 186056 h 734470"/>
              <a:gd name="connsiteX25" fmla="*/ 798570 w 867182"/>
              <a:gd name="connsiteY25" fmla="*/ 222460 h 734470"/>
              <a:gd name="connsiteX26" fmla="*/ 867182 w 867182"/>
              <a:gd name="connsiteY26" fmla="*/ 447081 h 734470"/>
              <a:gd name="connsiteX27" fmla="*/ 861795 w 867182"/>
              <a:gd name="connsiteY27" fmla="*/ 500518 h 734470"/>
              <a:gd name="connsiteX28" fmla="*/ 853254 w 867182"/>
              <a:gd name="connsiteY28" fmla="*/ 507282 h 734470"/>
              <a:gd name="connsiteX29" fmla="*/ 812917 w 867182"/>
              <a:gd name="connsiteY29" fmla="*/ 488717 h 734470"/>
              <a:gd name="connsiteX30" fmla="*/ 801682 w 867182"/>
              <a:gd name="connsiteY30" fmla="*/ 498801 h 734470"/>
              <a:gd name="connsiteX31" fmla="*/ 766673 w 867182"/>
              <a:gd name="connsiteY31" fmla="*/ 530222 h 734470"/>
              <a:gd name="connsiteX32" fmla="*/ 748627 w 867182"/>
              <a:gd name="connsiteY32" fmla="*/ 520801 h 734470"/>
              <a:gd name="connsiteX33" fmla="*/ 732668 w 867182"/>
              <a:gd name="connsiteY33" fmla="*/ 547023 h 734470"/>
              <a:gd name="connsiteX34" fmla="*/ 707870 w 867182"/>
              <a:gd name="connsiteY34" fmla="*/ 562656 h 734470"/>
              <a:gd name="connsiteX35" fmla="*/ 701112 w 867182"/>
              <a:gd name="connsiteY35" fmla="*/ 565136 h 734470"/>
              <a:gd name="connsiteX36" fmla="*/ 689603 w 867182"/>
              <a:gd name="connsiteY36" fmla="*/ 595874 h 734470"/>
              <a:gd name="connsiteX37" fmla="*/ 670408 w 867182"/>
              <a:gd name="connsiteY37" fmla="*/ 613447 h 734470"/>
              <a:gd name="connsiteX38" fmla="*/ 665131 w 867182"/>
              <a:gd name="connsiteY38" fmla="*/ 616699 h 734470"/>
              <a:gd name="connsiteX39" fmla="*/ 665882 w 867182"/>
              <a:gd name="connsiteY39" fmla="*/ 617268 h 734470"/>
              <a:gd name="connsiteX40" fmla="*/ 663376 w 867182"/>
              <a:gd name="connsiteY40" fmla="*/ 621991 h 734470"/>
              <a:gd name="connsiteX41" fmla="*/ 662667 w 867182"/>
              <a:gd name="connsiteY41" fmla="*/ 621305 h 734470"/>
              <a:gd name="connsiteX42" fmla="*/ 649519 w 867182"/>
              <a:gd name="connsiteY42" fmla="*/ 649187 h 734470"/>
              <a:gd name="connsiteX43" fmla="*/ 626771 w 867182"/>
              <a:gd name="connsiteY43" fmla="*/ 664358 h 734470"/>
              <a:gd name="connsiteX44" fmla="*/ 621625 w 867182"/>
              <a:gd name="connsiteY44" fmla="*/ 666342 h 734470"/>
              <a:gd name="connsiteX45" fmla="*/ 619141 w 867182"/>
              <a:gd name="connsiteY45" fmla="*/ 671024 h 734470"/>
              <a:gd name="connsiteX46" fmla="*/ 618761 w 867182"/>
              <a:gd name="connsiteY46" fmla="*/ 670653 h 734470"/>
              <a:gd name="connsiteX47" fmla="*/ 612562 w 867182"/>
              <a:gd name="connsiteY47" fmla="*/ 687239 h 734470"/>
              <a:gd name="connsiteX48" fmla="*/ 579997 w 867182"/>
              <a:gd name="connsiteY48" fmla="*/ 707120 h 734470"/>
              <a:gd name="connsiteX49" fmla="*/ 579589 w 867182"/>
              <a:gd name="connsiteY49" fmla="*/ 707655 h 734470"/>
              <a:gd name="connsiteX50" fmla="*/ 579661 w 867182"/>
              <a:gd name="connsiteY50" fmla="*/ 707709 h 734470"/>
              <a:gd name="connsiteX51" fmla="*/ 577147 w 867182"/>
              <a:gd name="connsiteY51" fmla="*/ 712410 h 734470"/>
              <a:gd name="connsiteX52" fmla="*/ 576464 w 867182"/>
              <a:gd name="connsiteY52" fmla="*/ 711757 h 734470"/>
              <a:gd name="connsiteX53" fmla="*/ 568867 w 867182"/>
              <a:gd name="connsiteY53" fmla="*/ 721729 h 734470"/>
              <a:gd name="connsiteX54" fmla="*/ 534183 w 867182"/>
              <a:gd name="connsiteY54" fmla="*/ 734453 h 734470"/>
              <a:gd name="connsiteX55" fmla="*/ 494381 w 867182"/>
              <a:gd name="connsiteY55" fmla="*/ 712937 h 734470"/>
              <a:gd name="connsiteX56" fmla="*/ 493370 w 867182"/>
              <a:gd name="connsiteY56" fmla="*/ 712199 h 734470"/>
              <a:gd name="connsiteX57" fmla="*/ 491920 w 867182"/>
              <a:gd name="connsiteY57" fmla="*/ 715027 h 734470"/>
              <a:gd name="connsiteX58" fmla="*/ 475444 w 867182"/>
              <a:gd name="connsiteY58" fmla="*/ 728147 h 734470"/>
              <a:gd name="connsiteX59" fmla="*/ 434959 w 867182"/>
              <a:gd name="connsiteY59" fmla="*/ 725947 h 734470"/>
              <a:gd name="connsiteX60" fmla="*/ 428682 w 867182"/>
              <a:gd name="connsiteY60" fmla="*/ 693267 h 734470"/>
              <a:gd name="connsiteX61" fmla="*/ 429291 w 867182"/>
              <a:gd name="connsiteY61" fmla="*/ 692612 h 734470"/>
              <a:gd name="connsiteX62" fmla="*/ 421886 w 867182"/>
              <a:gd name="connsiteY62" fmla="*/ 696491 h 734470"/>
              <a:gd name="connsiteX63" fmla="*/ 386125 w 867182"/>
              <a:gd name="connsiteY63" fmla="*/ 681080 h 734470"/>
              <a:gd name="connsiteX64" fmla="*/ 378126 w 867182"/>
              <a:gd name="connsiteY64" fmla="*/ 658002 h 734470"/>
              <a:gd name="connsiteX65" fmla="*/ 381818 w 867182"/>
              <a:gd name="connsiteY65" fmla="*/ 651379 h 734470"/>
              <a:gd name="connsiteX66" fmla="*/ 369058 w 867182"/>
              <a:gd name="connsiteY66" fmla="*/ 653380 h 734470"/>
              <a:gd name="connsiteX67" fmla="*/ 345866 w 867182"/>
              <a:gd name="connsiteY67" fmla="*/ 640878 h 734470"/>
              <a:gd name="connsiteX68" fmla="*/ 343793 w 867182"/>
              <a:gd name="connsiteY68" fmla="*/ 614612 h 734470"/>
              <a:gd name="connsiteX69" fmla="*/ 340575 w 867182"/>
              <a:gd name="connsiteY69" fmla="*/ 616587 h 734470"/>
              <a:gd name="connsiteX70" fmla="*/ 311708 w 867182"/>
              <a:gd name="connsiteY70" fmla="*/ 603079 h 734470"/>
              <a:gd name="connsiteX71" fmla="*/ 306296 w 867182"/>
              <a:gd name="connsiteY71" fmla="*/ 579163 h 734470"/>
              <a:gd name="connsiteX72" fmla="*/ 311634 w 867182"/>
              <a:gd name="connsiteY72" fmla="*/ 567583 h 734470"/>
              <a:gd name="connsiteX73" fmla="*/ 306428 w 867182"/>
              <a:gd name="connsiteY73" fmla="*/ 562701 h 734470"/>
              <a:gd name="connsiteX74" fmla="*/ 291887 w 867182"/>
              <a:gd name="connsiteY74" fmla="*/ 549061 h 734470"/>
              <a:gd name="connsiteX75" fmla="*/ 266429 w 867182"/>
              <a:gd name="connsiteY75" fmla="*/ 525182 h 734470"/>
              <a:gd name="connsiteX76" fmla="*/ 256798 w 867182"/>
              <a:gd name="connsiteY76" fmla="*/ 530222 h 734470"/>
              <a:gd name="connsiteX77" fmla="*/ 221788 w 867182"/>
              <a:gd name="connsiteY77" fmla="*/ 498801 h 734470"/>
              <a:gd name="connsiteX78" fmla="*/ 210527 w 867182"/>
              <a:gd name="connsiteY78" fmla="*/ 488695 h 734470"/>
              <a:gd name="connsiteX79" fmla="*/ 170214 w 867182"/>
              <a:gd name="connsiteY79" fmla="*/ 507280 h 734470"/>
              <a:gd name="connsiteX80" fmla="*/ 76638 w 867182"/>
              <a:gd name="connsiteY80" fmla="*/ 433170 h 734470"/>
              <a:gd name="connsiteX81" fmla="*/ 65977 w 867182"/>
              <a:gd name="connsiteY81" fmla="*/ 424727 h 734470"/>
              <a:gd name="connsiteX82" fmla="*/ 65958 w 867182"/>
              <a:gd name="connsiteY82" fmla="*/ 424541 h 734470"/>
              <a:gd name="connsiteX83" fmla="*/ 71848 w 867182"/>
              <a:gd name="connsiteY83" fmla="*/ 366115 h 734470"/>
              <a:gd name="connsiteX84" fmla="*/ 13535 w 867182"/>
              <a:gd name="connsiteY84" fmla="*/ 91338 h 734470"/>
              <a:gd name="connsiteX85" fmla="*/ 13600 w 867182"/>
              <a:gd name="connsiteY85" fmla="*/ 0 h 73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67182" h="734470">
                <a:moveTo>
                  <a:pt x="13600" y="0"/>
                </a:moveTo>
                <a:lnTo>
                  <a:pt x="219442" y="156857"/>
                </a:lnTo>
                <a:lnTo>
                  <a:pt x="373481" y="283575"/>
                </a:lnTo>
                <a:cubicBezTo>
                  <a:pt x="373481" y="283575"/>
                  <a:pt x="370442" y="294316"/>
                  <a:pt x="363468" y="311239"/>
                </a:cubicBezTo>
                <a:lnTo>
                  <a:pt x="361752" y="314974"/>
                </a:lnTo>
                <a:lnTo>
                  <a:pt x="386216" y="335625"/>
                </a:lnTo>
                <a:lnTo>
                  <a:pt x="406469" y="352722"/>
                </a:lnTo>
                <a:cubicBezTo>
                  <a:pt x="406469" y="352722"/>
                  <a:pt x="406018" y="354740"/>
                  <a:pt x="404993" y="358365"/>
                </a:cubicBezTo>
                <a:lnTo>
                  <a:pt x="403505" y="362987"/>
                </a:lnTo>
                <a:lnTo>
                  <a:pt x="406941" y="363493"/>
                </a:lnTo>
                <a:lnTo>
                  <a:pt x="465078" y="372053"/>
                </a:lnTo>
                <a:lnTo>
                  <a:pt x="488061" y="375437"/>
                </a:lnTo>
                <a:lnTo>
                  <a:pt x="499053" y="370485"/>
                </a:lnTo>
                <a:cubicBezTo>
                  <a:pt x="503525" y="369542"/>
                  <a:pt x="506505" y="369699"/>
                  <a:pt x="506505" y="369699"/>
                </a:cubicBezTo>
                <a:lnTo>
                  <a:pt x="606913" y="377870"/>
                </a:lnTo>
                <a:lnTo>
                  <a:pt x="610051" y="375827"/>
                </a:lnTo>
                <a:lnTo>
                  <a:pt x="621417" y="368428"/>
                </a:lnTo>
                <a:lnTo>
                  <a:pt x="618175" y="358365"/>
                </a:lnTo>
                <a:cubicBezTo>
                  <a:pt x="617149" y="354740"/>
                  <a:pt x="616698" y="352722"/>
                  <a:pt x="616698" y="352722"/>
                </a:cubicBezTo>
                <a:lnTo>
                  <a:pt x="637082" y="335625"/>
                </a:lnTo>
                <a:lnTo>
                  <a:pt x="661677" y="314997"/>
                </a:lnTo>
                <a:lnTo>
                  <a:pt x="659956" y="311240"/>
                </a:lnTo>
                <a:cubicBezTo>
                  <a:pt x="653006" y="294318"/>
                  <a:pt x="649987" y="283576"/>
                  <a:pt x="649987" y="283576"/>
                </a:cubicBezTo>
                <a:lnTo>
                  <a:pt x="753181" y="198686"/>
                </a:lnTo>
                <a:lnTo>
                  <a:pt x="768534" y="186056"/>
                </a:lnTo>
                <a:lnTo>
                  <a:pt x="798570" y="222460"/>
                </a:lnTo>
                <a:cubicBezTo>
                  <a:pt x="841888" y="286579"/>
                  <a:pt x="867182" y="363876"/>
                  <a:pt x="867182" y="447081"/>
                </a:cubicBezTo>
                <a:lnTo>
                  <a:pt x="861795" y="500518"/>
                </a:lnTo>
                <a:lnTo>
                  <a:pt x="853254" y="507282"/>
                </a:lnTo>
                <a:lnTo>
                  <a:pt x="812917" y="488717"/>
                </a:lnTo>
                <a:lnTo>
                  <a:pt x="801682" y="498801"/>
                </a:lnTo>
                <a:lnTo>
                  <a:pt x="766673" y="530222"/>
                </a:lnTo>
                <a:lnTo>
                  <a:pt x="748627" y="520801"/>
                </a:lnTo>
                <a:lnTo>
                  <a:pt x="732668" y="547023"/>
                </a:lnTo>
                <a:cubicBezTo>
                  <a:pt x="723696" y="555107"/>
                  <a:pt x="714106" y="560019"/>
                  <a:pt x="707870" y="562656"/>
                </a:cubicBezTo>
                <a:lnTo>
                  <a:pt x="701112" y="565136"/>
                </a:lnTo>
                <a:lnTo>
                  <a:pt x="689603" y="595874"/>
                </a:lnTo>
                <a:cubicBezTo>
                  <a:pt x="683205" y="604029"/>
                  <a:pt x="675527" y="609986"/>
                  <a:pt x="670408" y="613447"/>
                </a:cubicBezTo>
                <a:lnTo>
                  <a:pt x="665131" y="616699"/>
                </a:lnTo>
                <a:lnTo>
                  <a:pt x="665882" y="617268"/>
                </a:lnTo>
                <a:lnTo>
                  <a:pt x="663376" y="621991"/>
                </a:lnTo>
                <a:lnTo>
                  <a:pt x="662667" y="621305"/>
                </a:lnTo>
                <a:lnTo>
                  <a:pt x="649519" y="649187"/>
                </a:lnTo>
                <a:cubicBezTo>
                  <a:pt x="641760" y="656873"/>
                  <a:pt x="632743" y="661715"/>
                  <a:pt x="626771" y="664358"/>
                </a:cubicBezTo>
                <a:lnTo>
                  <a:pt x="621625" y="666342"/>
                </a:lnTo>
                <a:lnTo>
                  <a:pt x="619141" y="671024"/>
                </a:lnTo>
                <a:lnTo>
                  <a:pt x="618761" y="670653"/>
                </a:lnTo>
                <a:lnTo>
                  <a:pt x="612562" y="687239"/>
                </a:lnTo>
                <a:cubicBezTo>
                  <a:pt x="600825" y="703232"/>
                  <a:pt x="579997" y="707120"/>
                  <a:pt x="579997" y="707120"/>
                </a:cubicBezTo>
                <a:lnTo>
                  <a:pt x="579589" y="707655"/>
                </a:lnTo>
                <a:lnTo>
                  <a:pt x="579661" y="707709"/>
                </a:lnTo>
                <a:lnTo>
                  <a:pt x="577147" y="712410"/>
                </a:lnTo>
                <a:lnTo>
                  <a:pt x="576464" y="711757"/>
                </a:lnTo>
                <a:lnTo>
                  <a:pt x="568867" y="721729"/>
                </a:lnTo>
                <a:cubicBezTo>
                  <a:pt x="554658" y="732863"/>
                  <a:pt x="534183" y="734453"/>
                  <a:pt x="534183" y="734453"/>
                </a:cubicBezTo>
                <a:cubicBezTo>
                  <a:pt x="525240" y="734217"/>
                  <a:pt x="504295" y="720021"/>
                  <a:pt x="494381" y="712937"/>
                </a:cubicBezTo>
                <a:lnTo>
                  <a:pt x="493370" y="712199"/>
                </a:lnTo>
                <a:lnTo>
                  <a:pt x="491920" y="715027"/>
                </a:lnTo>
                <a:cubicBezTo>
                  <a:pt x="486899" y="720369"/>
                  <a:pt x="480936" y="724376"/>
                  <a:pt x="475444" y="728147"/>
                </a:cubicBezTo>
                <a:cubicBezTo>
                  <a:pt x="464774" y="735688"/>
                  <a:pt x="448454" y="738202"/>
                  <a:pt x="434959" y="725947"/>
                </a:cubicBezTo>
                <a:cubicBezTo>
                  <a:pt x="421464" y="713692"/>
                  <a:pt x="428682" y="693267"/>
                  <a:pt x="428682" y="693267"/>
                </a:cubicBezTo>
                <a:lnTo>
                  <a:pt x="429291" y="692612"/>
                </a:lnTo>
                <a:lnTo>
                  <a:pt x="421886" y="696491"/>
                </a:lnTo>
                <a:cubicBezTo>
                  <a:pt x="421886" y="696491"/>
                  <a:pt x="400869" y="700265"/>
                  <a:pt x="386125" y="681080"/>
                </a:cubicBezTo>
                <a:cubicBezTo>
                  <a:pt x="378753" y="671487"/>
                  <a:pt x="377106" y="664017"/>
                  <a:pt x="378126" y="658002"/>
                </a:cubicBezTo>
                <a:lnTo>
                  <a:pt x="381818" y="651379"/>
                </a:lnTo>
                <a:lnTo>
                  <a:pt x="369058" y="653380"/>
                </a:lnTo>
                <a:cubicBezTo>
                  <a:pt x="361484" y="653223"/>
                  <a:pt x="352302" y="650628"/>
                  <a:pt x="345866" y="640878"/>
                </a:cubicBezTo>
                <a:lnTo>
                  <a:pt x="343793" y="614612"/>
                </a:lnTo>
                <a:lnTo>
                  <a:pt x="340575" y="616587"/>
                </a:lnTo>
                <a:cubicBezTo>
                  <a:pt x="340575" y="616587"/>
                  <a:pt x="325514" y="620043"/>
                  <a:pt x="311708" y="603079"/>
                </a:cubicBezTo>
                <a:cubicBezTo>
                  <a:pt x="306531" y="596795"/>
                  <a:pt x="304962" y="588156"/>
                  <a:pt x="306296" y="579163"/>
                </a:cubicBezTo>
                <a:lnTo>
                  <a:pt x="311634" y="567583"/>
                </a:lnTo>
                <a:lnTo>
                  <a:pt x="306428" y="562701"/>
                </a:lnTo>
                <a:lnTo>
                  <a:pt x="291887" y="549061"/>
                </a:lnTo>
                <a:lnTo>
                  <a:pt x="266429" y="525182"/>
                </a:lnTo>
                <a:lnTo>
                  <a:pt x="256798" y="530222"/>
                </a:lnTo>
                <a:lnTo>
                  <a:pt x="221788" y="498801"/>
                </a:lnTo>
                <a:lnTo>
                  <a:pt x="210527" y="488695"/>
                </a:lnTo>
                <a:lnTo>
                  <a:pt x="170214" y="507280"/>
                </a:lnTo>
                <a:lnTo>
                  <a:pt x="76638" y="433170"/>
                </a:lnTo>
                <a:lnTo>
                  <a:pt x="65977" y="424727"/>
                </a:lnTo>
                <a:cubicBezTo>
                  <a:pt x="65971" y="424665"/>
                  <a:pt x="65964" y="424603"/>
                  <a:pt x="65958" y="424541"/>
                </a:cubicBezTo>
                <a:lnTo>
                  <a:pt x="71848" y="366115"/>
                </a:lnTo>
                <a:cubicBezTo>
                  <a:pt x="87903" y="287656"/>
                  <a:pt x="-40992" y="145865"/>
                  <a:pt x="13535" y="91338"/>
                </a:cubicBezTo>
                <a:cubicBezTo>
                  <a:pt x="21116" y="85083"/>
                  <a:pt x="6019" y="6255"/>
                  <a:pt x="13600" y="0"/>
                </a:cubicBezTo>
                <a:close/>
              </a:path>
            </a:pathLst>
          </a:custGeom>
          <a:solidFill>
            <a:sysClr val="windowText" lastClr="000000">
              <a:alpha val="10000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/>
            </a:endParaRPr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F94DF0B0-12C3-47C6-9954-BAD5101B46A7}"/>
              </a:ext>
            </a:extLst>
          </p:cNvPr>
          <p:cNvSpPr>
            <a:spLocks/>
          </p:cNvSpPr>
          <p:nvPr/>
        </p:nvSpPr>
        <p:spPr bwMode="auto">
          <a:xfrm>
            <a:off x="642867" y="5122914"/>
            <a:ext cx="1552959" cy="1305237"/>
          </a:xfrm>
          <a:custGeom>
            <a:avLst/>
            <a:gdLst>
              <a:gd name="T0" fmla="*/ 0 w 1414"/>
              <a:gd name="T1" fmla="*/ 494 h 1187"/>
              <a:gd name="T2" fmla="*/ 190 w 1414"/>
              <a:gd name="T3" fmla="*/ 672 h 1187"/>
              <a:gd name="T4" fmla="*/ 738 w 1414"/>
              <a:gd name="T5" fmla="*/ 1106 h 1187"/>
              <a:gd name="T6" fmla="*/ 882 w 1414"/>
              <a:gd name="T7" fmla="*/ 1187 h 1187"/>
              <a:gd name="T8" fmla="*/ 1028 w 1414"/>
              <a:gd name="T9" fmla="*/ 1100 h 1187"/>
              <a:gd name="T10" fmla="*/ 1156 w 1414"/>
              <a:gd name="T11" fmla="*/ 972 h 1187"/>
              <a:gd name="T12" fmla="*/ 1298 w 1414"/>
              <a:gd name="T13" fmla="*/ 813 h 1187"/>
              <a:gd name="T14" fmla="*/ 1414 w 1414"/>
              <a:gd name="T15" fmla="*/ 648 h 1187"/>
              <a:gd name="T16" fmla="*/ 1274 w 1414"/>
              <a:gd name="T17" fmla="*/ 494 h 1187"/>
              <a:gd name="T18" fmla="*/ 996 w 1414"/>
              <a:gd name="T19" fmla="*/ 290 h 1187"/>
              <a:gd name="T20" fmla="*/ 774 w 1414"/>
              <a:gd name="T21" fmla="*/ 50 h 1187"/>
              <a:gd name="T22" fmla="*/ 434 w 1414"/>
              <a:gd name="T23" fmla="*/ 0 h 1187"/>
              <a:gd name="T24" fmla="*/ 202 w 1414"/>
              <a:gd name="T25" fmla="*/ 252 h 1187"/>
              <a:gd name="T26" fmla="*/ 0 w 1414"/>
              <a:gd name="T27" fmla="*/ 494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4" h="1187">
                <a:moveTo>
                  <a:pt x="0" y="494"/>
                </a:moveTo>
                <a:cubicBezTo>
                  <a:pt x="190" y="672"/>
                  <a:pt x="190" y="672"/>
                  <a:pt x="190" y="672"/>
                </a:cubicBezTo>
                <a:cubicBezTo>
                  <a:pt x="738" y="1106"/>
                  <a:pt x="738" y="1106"/>
                  <a:pt x="738" y="1106"/>
                </a:cubicBezTo>
                <a:cubicBezTo>
                  <a:pt x="738" y="1106"/>
                  <a:pt x="844" y="1186"/>
                  <a:pt x="882" y="1187"/>
                </a:cubicBezTo>
                <a:cubicBezTo>
                  <a:pt x="882" y="1187"/>
                  <a:pt x="998" y="1178"/>
                  <a:pt x="1028" y="1100"/>
                </a:cubicBezTo>
                <a:cubicBezTo>
                  <a:pt x="1028" y="1100"/>
                  <a:pt x="1146" y="1078"/>
                  <a:pt x="1156" y="972"/>
                </a:cubicBezTo>
                <a:cubicBezTo>
                  <a:pt x="1156" y="972"/>
                  <a:pt x="1290" y="932"/>
                  <a:pt x="1298" y="813"/>
                </a:cubicBezTo>
                <a:cubicBezTo>
                  <a:pt x="1298" y="813"/>
                  <a:pt x="1414" y="752"/>
                  <a:pt x="1414" y="648"/>
                </a:cubicBezTo>
                <a:cubicBezTo>
                  <a:pt x="1414" y="544"/>
                  <a:pt x="1274" y="494"/>
                  <a:pt x="1274" y="494"/>
                </a:cubicBezTo>
                <a:cubicBezTo>
                  <a:pt x="1274" y="494"/>
                  <a:pt x="1018" y="302"/>
                  <a:pt x="996" y="290"/>
                </a:cubicBezTo>
                <a:cubicBezTo>
                  <a:pt x="974" y="278"/>
                  <a:pt x="774" y="50"/>
                  <a:pt x="774" y="50"/>
                </a:cubicBezTo>
                <a:cubicBezTo>
                  <a:pt x="434" y="0"/>
                  <a:pt x="434" y="0"/>
                  <a:pt x="434" y="0"/>
                </a:cubicBezTo>
                <a:cubicBezTo>
                  <a:pt x="202" y="252"/>
                  <a:pt x="202" y="252"/>
                  <a:pt x="202" y="252"/>
                </a:cubicBezTo>
                <a:lnTo>
                  <a:pt x="0" y="494"/>
                </a:lnTo>
                <a:close/>
              </a:path>
            </a:pathLst>
          </a:custGeom>
          <a:solidFill>
            <a:srgbClr val="FFD7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/>
            </a:endParaRPr>
          </a:p>
        </p:txBody>
      </p:sp>
      <p:sp>
        <p:nvSpPr>
          <p:cNvPr id="6" name="Freeform 97">
            <a:extLst>
              <a:ext uri="{FF2B5EF4-FFF2-40B4-BE49-F238E27FC236}">
                <a16:creationId xmlns:a16="http://schemas.microsoft.com/office/drawing/2014/main" id="{51144DF2-2C9B-4C85-B379-89ECB307E2B1}"/>
              </a:ext>
            </a:extLst>
          </p:cNvPr>
          <p:cNvSpPr>
            <a:spLocks/>
          </p:cNvSpPr>
          <p:nvPr/>
        </p:nvSpPr>
        <p:spPr bwMode="auto">
          <a:xfrm>
            <a:off x="1599097" y="6241313"/>
            <a:ext cx="171621" cy="109687"/>
          </a:xfrm>
          <a:custGeom>
            <a:avLst/>
            <a:gdLst>
              <a:gd name="T0" fmla="*/ 156 w 156"/>
              <a:gd name="T1" fmla="*/ 85 h 100"/>
              <a:gd name="T2" fmla="*/ 53 w 156"/>
              <a:gd name="T3" fmla="*/ 12 h 100"/>
              <a:gd name="T4" fmla="*/ 0 w 156"/>
              <a:gd name="T5" fmla="*/ 8 h 100"/>
              <a:gd name="T6" fmla="*/ 45 w 156"/>
              <a:gd name="T7" fmla="*/ 22 h 100"/>
              <a:gd name="T8" fmla="*/ 148 w 156"/>
              <a:gd name="T9" fmla="*/ 100 h 100"/>
              <a:gd name="T10" fmla="*/ 156 w 156"/>
              <a:gd name="T11" fmla="*/ 85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6" h="100">
                <a:moveTo>
                  <a:pt x="156" y="85"/>
                </a:moveTo>
                <a:cubicBezTo>
                  <a:pt x="156" y="85"/>
                  <a:pt x="70" y="20"/>
                  <a:pt x="53" y="12"/>
                </a:cubicBezTo>
                <a:cubicBezTo>
                  <a:pt x="36" y="5"/>
                  <a:pt x="16" y="0"/>
                  <a:pt x="0" y="8"/>
                </a:cubicBezTo>
                <a:cubicBezTo>
                  <a:pt x="0" y="8"/>
                  <a:pt x="26" y="9"/>
                  <a:pt x="45" y="22"/>
                </a:cubicBezTo>
                <a:cubicBezTo>
                  <a:pt x="78" y="43"/>
                  <a:pt x="146" y="81"/>
                  <a:pt x="148" y="100"/>
                </a:cubicBezTo>
                <a:lnTo>
                  <a:pt x="156" y="85"/>
                </a:lnTo>
                <a:close/>
              </a:path>
            </a:pathLst>
          </a:custGeom>
          <a:solidFill>
            <a:srgbClr val="EFA1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/>
            </a:endParaRPr>
          </a:p>
        </p:txBody>
      </p:sp>
      <p:sp>
        <p:nvSpPr>
          <p:cNvPr id="7" name="Freeform 98">
            <a:extLst>
              <a:ext uri="{FF2B5EF4-FFF2-40B4-BE49-F238E27FC236}">
                <a16:creationId xmlns:a16="http://schemas.microsoft.com/office/drawing/2014/main" id="{C0BC20AF-6A31-4FC0-8540-1D663E65FFC7}"/>
              </a:ext>
            </a:extLst>
          </p:cNvPr>
          <p:cNvSpPr>
            <a:spLocks/>
          </p:cNvSpPr>
          <p:nvPr/>
        </p:nvSpPr>
        <p:spPr bwMode="auto">
          <a:xfrm>
            <a:off x="1745523" y="6095936"/>
            <a:ext cx="172143" cy="110213"/>
          </a:xfrm>
          <a:custGeom>
            <a:avLst/>
            <a:gdLst>
              <a:gd name="T0" fmla="*/ 157 w 157"/>
              <a:gd name="T1" fmla="*/ 85 h 100"/>
              <a:gd name="T2" fmla="*/ 54 w 157"/>
              <a:gd name="T3" fmla="*/ 12 h 100"/>
              <a:gd name="T4" fmla="*/ 0 w 157"/>
              <a:gd name="T5" fmla="*/ 8 h 100"/>
              <a:gd name="T6" fmla="*/ 46 w 157"/>
              <a:gd name="T7" fmla="*/ 21 h 100"/>
              <a:gd name="T8" fmla="*/ 149 w 157"/>
              <a:gd name="T9" fmla="*/ 100 h 100"/>
              <a:gd name="T10" fmla="*/ 157 w 157"/>
              <a:gd name="T11" fmla="*/ 85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" h="100">
                <a:moveTo>
                  <a:pt x="157" y="85"/>
                </a:moveTo>
                <a:cubicBezTo>
                  <a:pt x="157" y="85"/>
                  <a:pt x="70" y="19"/>
                  <a:pt x="54" y="12"/>
                </a:cubicBezTo>
                <a:cubicBezTo>
                  <a:pt x="37" y="5"/>
                  <a:pt x="17" y="0"/>
                  <a:pt x="0" y="8"/>
                </a:cubicBezTo>
                <a:cubicBezTo>
                  <a:pt x="0" y="8"/>
                  <a:pt x="27" y="9"/>
                  <a:pt x="46" y="21"/>
                </a:cubicBezTo>
                <a:cubicBezTo>
                  <a:pt x="79" y="43"/>
                  <a:pt x="147" y="80"/>
                  <a:pt x="149" y="100"/>
                </a:cubicBezTo>
                <a:lnTo>
                  <a:pt x="157" y="85"/>
                </a:lnTo>
                <a:close/>
              </a:path>
            </a:pathLst>
          </a:custGeom>
          <a:solidFill>
            <a:srgbClr val="EFA1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/>
            </a:endParaRPr>
          </a:p>
        </p:txBody>
      </p:sp>
      <p:sp>
        <p:nvSpPr>
          <p:cNvPr id="8" name="Freeform 99">
            <a:extLst>
              <a:ext uri="{FF2B5EF4-FFF2-40B4-BE49-F238E27FC236}">
                <a16:creationId xmlns:a16="http://schemas.microsoft.com/office/drawing/2014/main" id="{6DDD09B7-A1BC-413D-A443-0DFF6B0BC329}"/>
              </a:ext>
            </a:extLst>
          </p:cNvPr>
          <p:cNvSpPr>
            <a:spLocks/>
          </p:cNvSpPr>
          <p:nvPr/>
        </p:nvSpPr>
        <p:spPr bwMode="auto">
          <a:xfrm>
            <a:off x="1900346" y="5924320"/>
            <a:ext cx="172143" cy="110213"/>
          </a:xfrm>
          <a:custGeom>
            <a:avLst/>
            <a:gdLst>
              <a:gd name="T0" fmla="*/ 157 w 157"/>
              <a:gd name="T1" fmla="*/ 85 h 100"/>
              <a:gd name="T2" fmla="*/ 54 w 157"/>
              <a:gd name="T3" fmla="*/ 12 h 100"/>
              <a:gd name="T4" fmla="*/ 0 w 157"/>
              <a:gd name="T5" fmla="*/ 8 h 100"/>
              <a:gd name="T6" fmla="*/ 46 w 157"/>
              <a:gd name="T7" fmla="*/ 21 h 100"/>
              <a:gd name="T8" fmla="*/ 149 w 157"/>
              <a:gd name="T9" fmla="*/ 100 h 100"/>
              <a:gd name="T10" fmla="*/ 157 w 157"/>
              <a:gd name="T11" fmla="*/ 85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" h="100">
                <a:moveTo>
                  <a:pt x="157" y="85"/>
                </a:moveTo>
                <a:cubicBezTo>
                  <a:pt x="157" y="85"/>
                  <a:pt x="70" y="19"/>
                  <a:pt x="54" y="12"/>
                </a:cubicBezTo>
                <a:cubicBezTo>
                  <a:pt x="37" y="5"/>
                  <a:pt x="17" y="0"/>
                  <a:pt x="0" y="8"/>
                </a:cubicBezTo>
                <a:cubicBezTo>
                  <a:pt x="0" y="8"/>
                  <a:pt x="27" y="9"/>
                  <a:pt x="46" y="21"/>
                </a:cubicBezTo>
                <a:cubicBezTo>
                  <a:pt x="78" y="43"/>
                  <a:pt x="147" y="80"/>
                  <a:pt x="149" y="100"/>
                </a:cubicBezTo>
                <a:lnTo>
                  <a:pt x="157" y="85"/>
                </a:lnTo>
                <a:close/>
              </a:path>
            </a:pathLst>
          </a:custGeom>
          <a:solidFill>
            <a:srgbClr val="EFA1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/>
            </a:endParaRPr>
          </a:p>
        </p:txBody>
      </p:sp>
      <p:sp>
        <p:nvSpPr>
          <p:cNvPr id="9" name="Freeform 100">
            <a:extLst>
              <a:ext uri="{FF2B5EF4-FFF2-40B4-BE49-F238E27FC236}">
                <a16:creationId xmlns:a16="http://schemas.microsoft.com/office/drawing/2014/main" id="{08234727-1C76-478D-AEC9-414BA9F78C47}"/>
              </a:ext>
            </a:extLst>
          </p:cNvPr>
          <p:cNvSpPr>
            <a:spLocks/>
          </p:cNvSpPr>
          <p:nvPr/>
        </p:nvSpPr>
        <p:spPr bwMode="auto">
          <a:xfrm>
            <a:off x="428739" y="4950248"/>
            <a:ext cx="735803" cy="763091"/>
          </a:xfrm>
          <a:custGeom>
            <a:avLst/>
            <a:gdLst>
              <a:gd name="T0" fmla="*/ 517 w 670"/>
              <a:gd name="T1" fmla="*/ 0 h 694"/>
              <a:gd name="T2" fmla="*/ 670 w 670"/>
              <a:gd name="T3" fmla="*/ 129 h 694"/>
              <a:gd name="T4" fmla="*/ 193 w 670"/>
              <a:gd name="T5" fmla="*/ 694 h 694"/>
              <a:gd name="T6" fmla="*/ 0 w 670"/>
              <a:gd name="T7" fmla="*/ 521 h 694"/>
              <a:gd name="T8" fmla="*/ 85 w 670"/>
              <a:gd name="T9" fmla="*/ 382 h 694"/>
              <a:gd name="T10" fmla="*/ 369 w 670"/>
              <a:gd name="T11" fmla="*/ 108 h 694"/>
              <a:gd name="T12" fmla="*/ 517 w 670"/>
              <a:gd name="T13" fmla="*/ 0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0" h="694">
                <a:moveTo>
                  <a:pt x="517" y="0"/>
                </a:moveTo>
                <a:cubicBezTo>
                  <a:pt x="670" y="129"/>
                  <a:pt x="670" y="129"/>
                  <a:pt x="670" y="129"/>
                </a:cubicBezTo>
                <a:cubicBezTo>
                  <a:pt x="670" y="129"/>
                  <a:pt x="578" y="540"/>
                  <a:pt x="193" y="694"/>
                </a:cubicBezTo>
                <a:cubicBezTo>
                  <a:pt x="0" y="521"/>
                  <a:pt x="0" y="521"/>
                  <a:pt x="0" y="521"/>
                </a:cubicBezTo>
                <a:cubicBezTo>
                  <a:pt x="0" y="521"/>
                  <a:pt x="72" y="397"/>
                  <a:pt x="85" y="382"/>
                </a:cubicBezTo>
                <a:cubicBezTo>
                  <a:pt x="98" y="368"/>
                  <a:pt x="341" y="128"/>
                  <a:pt x="369" y="108"/>
                </a:cubicBezTo>
                <a:cubicBezTo>
                  <a:pt x="397" y="88"/>
                  <a:pt x="517" y="0"/>
                  <a:pt x="5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/>
            </a:endParaRPr>
          </a:p>
        </p:txBody>
      </p:sp>
      <p:sp>
        <p:nvSpPr>
          <p:cNvPr id="10" name="Freeform 102">
            <a:extLst>
              <a:ext uri="{FF2B5EF4-FFF2-40B4-BE49-F238E27FC236}">
                <a16:creationId xmlns:a16="http://schemas.microsoft.com/office/drawing/2014/main" id="{317EE409-94B6-45EF-A3E9-305E0970B595}"/>
              </a:ext>
            </a:extLst>
          </p:cNvPr>
          <p:cNvSpPr>
            <a:spLocks/>
          </p:cNvSpPr>
          <p:nvPr/>
        </p:nvSpPr>
        <p:spPr bwMode="auto">
          <a:xfrm>
            <a:off x="1180814" y="5122914"/>
            <a:ext cx="1234390" cy="712709"/>
          </a:xfrm>
          <a:custGeom>
            <a:avLst/>
            <a:gdLst>
              <a:gd name="T0" fmla="*/ 704 w 1124"/>
              <a:gd name="T1" fmla="*/ 0 h 648"/>
              <a:gd name="T2" fmla="*/ 624 w 1124"/>
              <a:gd name="T3" fmla="*/ 52 h 648"/>
              <a:gd name="T4" fmla="*/ 304 w 1124"/>
              <a:gd name="T5" fmla="*/ 26 h 648"/>
              <a:gd name="T6" fmla="*/ 228 w 1124"/>
              <a:gd name="T7" fmla="*/ 52 h 648"/>
              <a:gd name="T8" fmla="*/ 66 w 1124"/>
              <a:gd name="T9" fmla="*/ 210 h 648"/>
              <a:gd name="T10" fmla="*/ 40 w 1124"/>
              <a:gd name="T11" fmla="*/ 292 h 648"/>
              <a:gd name="T12" fmla="*/ 0 w 1124"/>
              <a:gd name="T13" fmla="*/ 522 h 648"/>
              <a:gd name="T14" fmla="*/ 262 w 1124"/>
              <a:gd name="T15" fmla="*/ 354 h 648"/>
              <a:gd name="T16" fmla="*/ 306 w 1124"/>
              <a:gd name="T17" fmla="*/ 320 h 648"/>
              <a:gd name="T18" fmla="*/ 634 w 1124"/>
              <a:gd name="T19" fmla="*/ 454 h 648"/>
              <a:gd name="T20" fmla="*/ 924 w 1124"/>
              <a:gd name="T21" fmla="*/ 648 h 648"/>
              <a:gd name="T22" fmla="*/ 1092 w 1124"/>
              <a:gd name="T23" fmla="*/ 480 h 648"/>
              <a:gd name="T24" fmla="*/ 942 w 1124"/>
              <a:gd name="T25" fmla="*/ 312 h 648"/>
              <a:gd name="T26" fmla="*/ 761 w 1124"/>
              <a:gd name="T27" fmla="*/ 112 h 648"/>
              <a:gd name="T28" fmla="*/ 704 w 1124"/>
              <a:gd name="T29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24" h="648">
                <a:moveTo>
                  <a:pt x="704" y="0"/>
                </a:moveTo>
                <a:cubicBezTo>
                  <a:pt x="624" y="52"/>
                  <a:pt x="624" y="52"/>
                  <a:pt x="624" y="52"/>
                </a:cubicBezTo>
                <a:cubicBezTo>
                  <a:pt x="304" y="26"/>
                  <a:pt x="304" y="26"/>
                  <a:pt x="304" y="26"/>
                </a:cubicBezTo>
                <a:cubicBezTo>
                  <a:pt x="304" y="26"/>
                  <a:pt x="266" y="24"/>
                  <a:pt x="228" y="52"/>
                </a:cubicBezTo>
                <a:cubicBezTo>
                  <a:pt x="190" y="80"/>
                  <a:pt x="66" y="210"/>
                  <a:pt x="66" y="210"/>
                </a:cubicBezTo>
                <a:cubicBezTo>
                  <a:pt x="66" y="210"/>
                  <a:pt x="48" y="232"/>
                  <a:pt x="40" y="292"/>
                </a:cubicBezTo>
                <a:cubicBezTo>
                  <a:pt x="32" y="352"/>
                  <a:pt x="0" y="522"/>
                  <a:pt x="0" y="522"/>
                </a:cubicBezTo>
                <a:cubicBezTo>
                  <a:pt x="0" y="522"/>
                  <a:pt x="188" y="620"/>
                  <a:pt x="262" y="354"/>
                </a:cubicBezTo>
                <a:cubicBezTo>
                  <a:pt x="262" y="354"/>
                  <a:pt x="298" y="338"/>
                  <a:pt x="306" y="320"/>
                </a:cubicBezTo>
                <a:cubicBezTo>
                  <a:pt x="306" y="320"/>
                  <a:pt x="412" y="488"/>
                  <a:pt x="634" y="454"/>
                </a:cubicBezTo>
                <a:cubicBezTo>
                  <a:pt x="634" y="454"/>
                  <a:pt x="762" y="600"/>
                  <a:pt x="924" y="648"/>
                </a:cubicBezTo>
                <a:cubicBezTo>
                  <a:pt x="924" y="648"/>
                  <a:pt x="1060" y="610"/>
                  <a:pt x="1092" y="480"/>
                </a:cubicBezTo>
                <a:cubicBezTo>
                  <a:pt x="1124" y="350"/>
                  <a:pt x="942" y="312"/>
                  <a:pt x="942" y="312"/>
                </a:cubicBezTo>
                <a:cubicBezTo>
                  <a:pt x="942" y="312"/>
                  <a:pt x="755" y="120"/>
                  <a:pt x="761" y="112"/>
                </a:cubicBezTo>
                <a:cubicBezTo>
                  <a:pt x="766" y="104"/>
                  <a:pt x="704" y="0"/>
                  <a:pt x="704" y="0"/>
                </a:cubicBezTo>
                <a:close/>
              </a:path>
            </a:pathLst>
          </a:custGeom>
          <a:solidFill>
            <a:srgbClr val="FCB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/>
            </a:endParaRPr>
          </a:p>
        </p:txBody>
      </p:sp>
      <p:sp>
        <p:nvSpPr>
          <p:cNvPr id="11" name="Freeform 103">
            <a:extLst>
              <a:ext uri="{FF2B5EF4-FFF2-40B4-BE49-F238E27FC236}">
                <a16:creationId xmlns:a16="http://schemas.microsoft.com/office/drawing/2014/main" id="{1D58E061-8CDF-495A-BD51-8E6CE3A442A7}"/>
              </a:ext>
            </a:extLst>
          </p:cNvPr>
          <p:cNvSpPr>
            <a:spLocks/>
          </p:cNvSpPr>
          <p:nvPr/>
        </p:nvSpPr>
        <p:spPr bwMode="auto">
          <a:xfrm>
            <a:off x="1217027" y="6142121"/>
            <a:ext cx="295477" cy="299150"/>
          </a:xfrm>
          <a:custGeom>
            <a:avLst/>
            <a:gdLst>
              <a:gd name="T0" fmla="*/ 136 w 269"/>
              <a:gd name="T1" fmla="*/ 22 h 272"/>
              <a:gd name="T2" fmla="*/ 23 w 269"/>
              <a:gd name="T3" fmla="*/ 129 h 272"/>
              <a:gd name="T4" fmla="*/ 43 w 269"/>
              <a:gd name="T5" fmla="*/ 233 h 272"/>
              <a:gd name="T6" fmla="*/ 172 w 269"/>
              <a:gd name="T7" fmla="*/ 240 h 272"/>
              <a:gd name="T8" fmla="*/ 259 w 269"/>
              <a:gd name="T9" fmla="*/ 131 h 272"/>
              <a:gd name="T10" fmla="*/ 136 w 269"/>
              <a:gd name="T11" fmla="*/ 2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" h="272">
                <a:moveTo>
                  <a:pt x="136" y="22"/>
                </a:moveTo>
                <a:cubicBezTo>
                  <a:pt x="136" y="22"/>
                  <a:pt x="62" y="68"/>
                  <a:pt x="23" y="129"/>
                </a:cubicBezTo>
                <a:cubicBezTo>
                  <a:pt x="23" y="129"/>
                  <a:pt x="0" y="194"/>
                  <a:pt x="43" y="233"/>
                </a:cubicBezTo>
                <a:cubicBezTo>
                  <a:pt x="86" y="272"/>
                  <a:pt x="138" y="264"/>
                  <a:pt x="172" y="240"/>
                </a:cubicBezTo>
                <a:cubicBezTo>
                  <a:pt x="207" y="216"/>
                  <a:pt x="248" y="189"/>
                  <a:pt x="259" y="131"/>
                </a:cubicBezTo>
                <a:cubicBezTo>
                  <a:pt x="269" y="77"/>
                  <a:pt x="222" y="0"/>
                  <a:pt x="136" y="22"/>
                </a:cubicBezTo>
                <a:close/>
              </a:path>
            </a:pathLst>
          </a:custGeom>
          <a:solidFill>
            <a:srgbClr val="FCB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/>
            </a:endParaRPr>
          </a:p>
        </p:txBody>
      </p:sp>
      <p:sp>
        <p:nvSpPr>
          <p:cNvPr id="12" name="Freeform 104">
            <a:extLst>
              <a:ext uri="{FF2B5EF4-FFF2-40B4-BE49-F238E27FC236}">
                <a16:creationId xmlns:a16="http://schemas.microsoft.com/office/drawing/2014/main" id="{E859E754-84CC-4CAA-8E55-2AC3ACADC80C}"/>
              </a:ext>
            </a:extLst>
          </p:cNvPr>
          <p:cNvSpPr>
            <a:spLocks/>
          </p:cNvSpPr>
          <p:nvPr/>
        </p:nvSpPr>
        <p:spPr bwMode="auto">
          <a:xfrm>
            <a:off x="1041736" y="6003570"/>
            <a:ext cx="357929" cy="304922"/>
          </a:xfrm>
          <a:custGeom>
            <a:avLst/>
            <a:gdLst>
              <a:gd name="T0" fmla="*/ 161 w 326"/>
              <a:gd name="T1" fmla="*/ 265 h 277"/>
              <a:gd name="T2" fmla="*/ 47 w 326"/>
              <a:gd name="T3" fmla="*/ 216 h 277"/>
              <a:gd name="T4" fmla="*/ 47 w 326"/>
              <a:gd name="T5" fmla="*/ 97 h 277"/>
              <a:gd name="T6" fmla="*/ 161 w 326"/>
              <a:gd name="T7" fmla="*/ 12 h 277"/>
              <a:gd name="T8" fmla="*/ 288 w 326"/>
              <a:gd name="T9" fmla="*/ 46 h 277"/>
              <a:gd name="T10" fmla="*/ 296 w 326"/>
              <a:gd name="T11" fmla="*/ 148 h 277"/>
              <a:gd name="T12" fmla="*/ 161 w 326"/>
              <a:gd name="T13" fmla="*/ 265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6" h="277">
                <a:moveTo>
                  <a:pt x="161" y="265"/>
                </a:moveTo>
                <a:cubicBezTo>
                  <a:pt x="161" y="265"/>
                  <a:pt x="94" y="277"/>
                  <a:pt x="47" y="216"/>
                </a:cubicBezTo>
                <a:cubicBezTo>
                  <a:pt x="0" y="155"/>
                  <a:pt x="26" y="121"/>
                  <a:pt x="47" y="97"/>
                </a:cubicBezTo>
                <a:cubicBezTo>
                  <a:pt x="68" y="73"/>
                  <a:pt x="123" y="23"/>
                  <a:pt x="161" y="12"/>
                </a:cubicBezTo>
                <a:cubicBezTo>
                  <a:pt x="199" y="1"/>
                  <a:pt x="250" y="0"/>
                  <a:pt x="288" y="46"/>
                </a:cubicBezTo>
                <a:cubicBezTo>
                  <a:pt x="326" y="92"/>
                  <a:pt x="296" y="148"/>
                  <a:pt x="296" y="148"/>
                </a:cubicBezTo>
                <a:cubicBezTo>
                  <a:pt x="296" y="148"/>
                  <a:pt x="215" y="254"/>
                  <a:pt x="161" y="265"/>
                </a:cubicBezTo>
                <a:close/>
              </a:path>
            </a:pathLst>
          </a:custGeom>
          <a:solidFill>
            <a:srgbClr val="FCB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/>
            </a:endParaRPr>
          </a:p>
        </p:txBody>
      </p:sp>
      <p:sp>
        <p:nvSpPr>
          <p:cNvPr id="13" name="Freeform 105">
            <a:extLst>
              <a:ext uri="{FF2B5EF4-FFF2-40B4-BE49-F238E27FC236}">
                <a16:creationId xmlns:a16="http://schemas.microsoft.com/office/drawing/2014/main" id="{8DAC85DB-2E59-40E6-B29E-F2B69D2F6B67}"/>
              </a:ext>
            </a:extLst>
          </p:cNvPr>
          <p:cNvSpPr>
            <a:spLocks/>
          </p:cNvSpPr>
          <p:nvPr/>
        </p:nvSpPr>
        <p:spPr bwMode="auto">
          <a:xfrm>
            <a:off x="907381" y="5818830"/>
            <a:ext cx="328542" cy="350058"/>
          </a:xfrm>
          <a:custGeom>
            <a:avLst/>
            <a:gdLst>
              <a:gd name="T0" fmla="*/ 158 w 299"/>
              <a:gd name="T1" fmla="*/ 289 h 318"/>
              <a:gd name="T2" fmla="*/ 41 w 299"/>
              <a:gd name="T3" fmla="*/ 256 h 318"/>
              <a:gd name="T4" fmla="*/ 113 w 299"/>
              <a:gd name="T5" fmla="*/ 59 h 318"/>
              <a:gd name="T6" fmla="*/ 286 w 299"/>
              <a:gd name="T7" fmla="*/ 98 h 318"/>
              <a:gd name="T8" fmla="*/ 158 w 299"/>
              <a:gd name="T9" fmla="*/ 289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" h="318">
                <a:moveTo>
                  <a:pt x="158" y="289"/>
                </a:moveTo>
                <a:cubicBezTo>
                  <a:pt x="158" y="289"/>
                  <a:pt x="82" y="318"/>
                  <a:pt x="41" y="256"/>
                </a:cubicBezTo>
                <a:cubicBezTo>
                  <a:pt x="0" y="194"/>
                  <a:pt x="37" y="118"/>
                  <a:pt x="113" y="59"/>
                </a:cubicBezTo>
                <a:cubicBezTo>
                  <a:pt x="189" y="0"/>
                  <a:pt x="271" y="35"/>
                  <a:pt x="286" y="98"/>
                </a:cubicBezTo>
                <a:cubicBezTo>
                  <a:pt x="299" y="154"/>
                  <a:pt x="276" y="224"/>
                  <a:pt x="158" y="289"/>
                </a:cubicBezTo>
                <a:close/>
              </a:path>
            </a:pathLst>
          </a:custGeom>
          <a:solidFill>
            <a:srgbClr val="FCB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/>
            </a:endParaRPr>
          </a:p>
        </p:txBody>
      </p:sp>
      <p:sp>
        <p:nvSpPr>
          <p:cNvPr id="14" name="Freeform 106">
            <a:extLst>
              <a:ext uri="{FF2B5EF4-FFF2-40B4-BE49-F238E27FC236}">
                <a16:creationId xmlns:a16="http://schemas.microsoft.com/office/drawing/2014/main" id="{525D4678-D3BA-4C7B-B98A-E992E0FD163D}"/>
              </a:ext>
            </a:extLst>
          </p:cNvPr>
          <p:cNvSpPr>
            <a:spLocks/>
          </p:cNvSpPr>
          <p:nvPr/>
        </p:nvSpPr>
        <p:spPr bwMode="auto">
          <a:xfrm>
            <a:off x="796641" y="5692349"/>
            <a:ext cx="320671" cy="335362"/>
          </a:xfrm>
          <a:custGeom>
            <a:avLst/>
            <a:gdLst>
              <a:gd name="T0" fmla="*/ 125 w 292"/>
              <a:gd name="T1" fmla="*/ 294 h 305"/>
              <a:gd name="T2" fmla="*/ 33 w 292"/>
              <a:gd name="T3" fmla="*/ 251 h 305"/>
              <a:gd name="T4" fmla="*/ 54 w 292"/>
              <a:gd name="T5" fmla="*/ 92 h 305"/>
              <a:gd name="T6" fmla="*/ 237 w 292"/>
              <a:gd name="T7" fmla="*/ 55 h 305"/>
              <a:gd name="T8" fmla="*/ 253 w 292"/>
              <a:gd name="T9" fmla="*/ 178 h 305"/>
              <a:gd name="T10" fmla="*/ 125 w 292"/>
              <a:gd name="T11" fmla="*/ 29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2" h="305">
                <a:moveTo>
                  <a:pt x="125" y="294"/>
                </a:moveTo>
                <a:cubicBezTo>
                  <a:pt x="125" y="294"/>
                  <a:pt x="77" y="305"/>
                  <a:pt x="33" y="251"/>
                </a:cubicBezTo>
                <a:cubicBezTo>
                  <a:pt x="0" y="211"/>
                  <a:pt x="13" y="141"/>
                  <a:pt x="54" y="92"/>
                </a:cubicBezTo>
                <a:cubicBezTo>
                  <a:pt x="95" y="43"/>
                  <a:pt x="173" y="0"/>
                  <a:pt x="237" y="55"/>
                </a:cubicBezTo>
                <a:cubicBezTo>
                  <a:pt x="292" y="102"/>
                  <a:pt x="268" y="155"/>
                  <a:pt x="253" y="178"/>
                </a:cubicBezTo>
                <a:cubicBezTo>
                  <a:pt x="239" y="201"/>
                  <a:pt x="148" y="289"/>
                  <a:pt x="125" y="294"/>
                </a:cubicBezTo>
                <a:close/>
              </a:path>
            </a:pathLst>
          </a:custGeom>
          <a:solidFill>
            <a:srgbClr val="FCB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/>
            </a:endParaRPr>
          </a:p>
        </p:txBody>
      </p:sp>
      <p:sp>
        <p:nvSpPr>
          <p:cNvPr id="15" name="Freeform 107">
            <a:extLst>
              <a:ext uri="{FF2B5EF4-FFF2-40B4-BE49-F238E27FC236}">
                <a16:creationId xmlns:a16="http://schemas.microsoft.com/office/drawing/2014/main" id="{F4E6BB49-1A45-4579-B0A0-C74C46AA0067}"/>
              </a:ext>
            </a:extLst>
          </p:cNvPr>
          <p:cNvSpPr>
            <a:spLocks/>
          </p:cNvSpPr>
          <p:nvPr/>
        </p:nvSpPr>
        <p:spPr bwMode="auto">
          <a:xfrm>
            <a:off x="1900346" y="4950248"/>
            <a:ext cx="736856" cy="763091"/>
          </a:xfrm>
          <a:custGeom>
            <a:avLst/>
            <a:gdLst>
              <a:gd name="T0" fmla="*/ 154 w 671"/>
              <a:gd name="T1" fmla="*/ 0 h 694"/>
              <a:gd name="T2" fmla="*/ 0 w 671"/>
              <a:gd name="T3" fmla="*/ 129 h 694"/>
              <a:gd name="T4" fmla="*/ 478 w 671"/>
              <a:gd name="T5" fmla="*/ 694 h 694"/>
              <a:gd name="T6" fmla="*/ 671 w 671"/>
              <a:gd name="T7" fmla="*/ 521 h 694"/>
              <a:gd name="T8" fmla="*/ 586 w 671"/>
              <a:gd name="T9" fmla="*/ 382 h 694"/>
              <a:gd name="T10" fmla="*/ 302 w 671"/>
              <a:gd name="T11" fmla="*/ 108 h 694"/>
              <a:gd name="T12" fmla="*/ 154 w 671"/>
              <a:gd name="T13" fmla="*/ 0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1" h="694">
                <a:moveTo>
                  <a:pt x="154" y="0"/>
                </a:moveTo>
                <a:cubicBezTo>
                  <a:pt x="0" y="129"/>
                  <a:pt x="0" y="129"/>
                  <a:pt x="0" y="129"/>
                </a:cubicBezTo>
                <a:cubicBezTo>
                  <a:pt x="0" y="129"/>
                  <a:pt x="92" y="540"/>
                  <a:pt x="478" y="694"/>
                </a:cubicBezTo>
                <a:cubicBezTo>
                  <a:pt x="671" y="521"/>
                  <a:pt x="671" y="521"/>
                  <a:pt x="671" y="521"/>
                </a:cubicBezTo>
                <a:cubicBezTo>
                  <a:pt x="671" y="521"/>
                  <a:pt x="599" y="397"/>
                  <a:pt x="586" y="382"/>
                </a:cubicBezTo>
                <a:cubicBezTo>
                  <a:pt x="572" y="368"/>
                  <a:pt x="330" y="128"/>
                  <a:pt x="302" y="108"/>
                </a:cubicBezTo>
                <a:cubicBezTo>
                  <a:pt x="274" y="88"/>
                  <a:pt x="154" y="0"/>
                  <a:pt x="1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C369BDE-355E-4BE2-AACE-73F30FC845CB}"/>
              </a:ext>
            </a:extLst>
          </p:cNvPr>
          <p:cNvSpPr>
            <a:spLocks/>
          </p:cNvSpPr>
          <p:nvPr/>
        </p:nvSpPr>
        <p:spPr bwMode="auto">
          <a:xfrm>
            <a:off x="-184811" y="3950066"/>
            <a:ext cx="1233895" cy="1682978"/>
          </a:xfrm>
          <a:custGeom>
            <a:avLst/>
            <a:gdLst>
              <a:gd name="connsiteX0" fmla="*/ 96613 w 277677"/>
              <a:gd name="connsiteY0" fmla="*/ 0 h 349706"/>
              <a:gd name="connsiteX1" fmla="*/ 139441 w 277677"/>
              <a:gd name="connsiteY1" fmla="*/ 35232 h 349706"/>
              <a:gd name="connsiteX2" fmla="*/ 277677 w 277677"/>
              <a:gd name="connsiteY2" fmla="*/ 148950 h 349706"/>
              <a:gd name="connsiteX3" fmla="*/ 95263 w 277677"/>
              <a:gd name="connsiteY3" fmla="*/ 349706 h 349706"/>
              <a:gd name="connsiteX4" fmla="*/ 11287 w 277677"/>
              <a:gd name="connsiteY4" fmla="*/ 283199 h 349706"/>
              <a:gd name="connsiteX5" fmla="*/ 1720 w 277677"/>
              <a:gd name="connsiteY5" fmla="*/ 275622 h 349706"/>
              <a:gd name="connsiteX6" fmla="*/ 0 w 277677"/>
              <a:gd name="connsiteY6" fmla="*/ 258558 h 349706"/>
              <a:gd name="connsiteX7" fmla="*/ 68612 w 277677"/>
              <a:gd name="connsiteY7" fmla="*/ 33937 h 349706"/>
              <a:gd name="connsiteX0" fmla="*/ 605 w 292791"/>
              <a:gd name="connsiteY0" fmla="*/ 0 h 431521"/>
              <a:gd name="connsiteX1" fmla="*/ 154555 w 292791"/>
              <a:gd name="connsiteY1" fmla="*/ 117047 h 431521"/>
              <a:gd name="connsiteX2" fmla="*/ 292791 w 292791"/>
              <a:gd name="connsiteY2" fmla="*/ 230765 h 431521"/>
              <a:gd name="connsiteX3" fmla="*/ 110377 w 292791"/>
              <a:gd name="connsiteY3" fmla="*/ 431521 h 431521"/>
              <a:gd name="connsiteX4" fmla="*/ 26401 w 292791"/>
              <a:gd name="connsiteY4" fmla="*/ 365014 h 431521"/>
              <a:gd name="connsiteX5" fmla="*/ 16834 w 292791"/>
              <a:gd name="connsiteY5" fmla="*/ 357437 h 431521"/>
              <a:gd name="connsiteX6" fmla="*/ 15114 w 292791"/>
              <a:gd name="connsiteY6" fmla="*/ 340373 h 431521"/>
              <a:gd name="connsiteX7" fmla="*/ 83726 w 292791"/>
              <a:gd name="connsiteY7" fmla="*/ 115752 h 431521"/>
              <a:gd name="connsiteX8" fmla="*/ 605 w 292791"/>
              <a:gd name="connsiteY8" fmla="*/ 0 h 431521"/>
              <a:gd name="connsiteX0" fmla="*/ 24188 w 316374"/>
              <a:gd name="connsiteY0" fmla="*/ 0 h 431521"/>
              <a:gd name="connsiteX1" fmla="*/ 178138 w 316374"/>
              <a:gd name="connsiteY1" fmla="*/ 117047 h 431521"/>
              <a:gd name="connsiteX2" fmla="*/ 316374 w 316374"/>
              <a:gd name="connsiteY2" fmla="*/ 230765 h 431521"/>
              <a:gd name="connsiteX3" fmla="*/ 133960 w 316374"/>
              <a:gd name="connsiteY3" fmla="*/ 431521 h 431521"/>
              <a:gd name="connsiteX4" fmla="*/ 49984 w 316374"/>
              <a:gd name="connsiteY4" fmla="*/ 365014 h 431521"/>
              <a:gd name="connsiteX5" fmla="*/ 40417 w 316374"/>
              <a:gd name="connsiteY5" fmla="*/ 357437 h 431521"/>
              <a:gd name="connsiteX6" fmla="*/ 38697 w 316374"/>
              <a:gd name="connsiteY6" fmla="*/ 340373 h 431521"/>
              <a:gd name="connsiteX7" fmla="*/ 14504 w 316374"/>
              <a:gd name="connsiteY7" fmla="*/ 129184 h 431521"/>
              <a:gd name="connsiteX8" fmla="*/ 24188 w 316374"/>
              <a:gd name="connsiteY8" fmla="*/ 0 h 43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374" h="431521">
                <a:moveTo>
                  <a:pt x="24188" y="0"/>
                </a:moveTo>
                <a:lnTo>
                  <a:pt x="178138" y="117047"/>
                </a:lnTo>
                <a:lnTo>
                  <a:pt x="316374" y="230765"/>
                </a:lnTo>
                <a:cubicBezTo>
                  <a:pt x="316374" y="230765"/>
                  <a:pt x="272741" y="384998"/>
                  <a:pt x="133960" y="431521"/>
                </a:cubicBezTo>
                <a:lnTo>
                  <a:pt x="49984" y="365014"/>
                </a:lnTo>
                <a:lnTo>
                  <a:pt x="40417" y="357437"/>
                </a:lnTo>
                <a:lnTo>
                  <a:pt x="38697" y="340373"/>
                </a:lnTo>
                <a:cubicBezTo>
                  <a:pt x="38697" y="257168"/>
                  <a:pt x="-28814" y="193303"/>
                  <a:pt x="14504" y="129184"/>
                </a:cubicBezTo>
                <a:cubicBezTo>
                  <a:pt x="23838" y="117872"/>
                  <a:pt x="14854" y="11312"/>
                  <a:pt x="24188" y="0"/>
                </a:cubicBezTo>
                <a:close/>
              </a:path>
            </a:pathLst>
          </a:custGeom>
          <a:solidFill>
            <a:srgbClr val="5C7D8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11C5235-71AF-4C76-A68B-9035B950C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858" y="4397038"/>
            <a:ext cx="1191506" cy="1236011"/>
          </a:xfrm>
          <a:custGeom>
            <a:avLst/>
            <a:gdLst>
              <a:gd name="connsiteX0" fmla="*/ 550719 w 1191506"/>
              <a:gd name="connsiteY0" fmla="*/ 0 h 1236011"/>
              <a:gd name="connsiteX1" fmla="*/ 705098 w 1191506"/>
              <a:gd name="connsiteY1" fmla="*/ 140161 h 1236011"/>
              <a:gd name="connsiteX2" fmla="*/ 1102713 w 1191506"/>
              <a:gd name="connsiteY2" fmla="*/ 671716 h 1236011"/>
              <a:gd name="connsiteX3" fmla="*/ 1191506 w 1191506"/>
              <a:gd name="connsiteY3" fmla="*/ 855846 h 1236011"/>
              <a:gd name="connsiteX4" fmla="*/ 1038952 w 1191506"/>
              <a:gd name="connsiteY4" fmla="*/ 976627 h 1236011"/>
              <a:gd name="connsiteX5" fmla="*/ 711436 w 1191506"/>
              <a:gd name="connsiteY5" fmla="*/ 1236011 h 1236011"/>
              <a:gd name="connsiteX6" fmla="*/ 0 w 1191506"/>
              <a:gd name="connsiteY6" fmla="*/ 453041 h 1236011"/>
              <a:gd name="connsiteX7" fmla="*/ 539136 w 1191506"/>
              <a:gd name="connsiteY7" fmla="*/ 9529 h 123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1506" h="1236011">
                <a:moveTo>
                  <a:pt x="550719" y="0"/>
                </a:moveTo>
                <a:lnTo>
                  <a:pt x="705098" y="140161"/>
                </a:lnTo>
                <a:cubicBezTo>
                  <a:pt x="861793" y="296692"/>
                  <a:pt x="996073" y="475617"/>
                  <a:pt x="1102713" y="671716"/>
                </a:cubicBezTo>
                <a:lnTo>
                  <a:pt x="1191506" y="855846"/>
                </a:lnTo>
                <a:lnTo>
                  <a:pt x="1038952" y="976627"/>
                </a:lnTo>
                <a:lnTo>
                  <a:pt x="711436" y="1236011"/>
                </a:lnTo>
                <a:cubicBezTo>
                  <a:pt x="169078" y="1054566"/>
                  <a:pt x="0" y="453041"/>
                  <a:pt x="0" y="453041"/>
                </a:cubicBezTo>
                <a:lnTo>
                  <a:pt x="539136" y="9529"/>
                </a:lnTo>
                <a:close/>
              </a:path>
            </a:pathLst>
          </a:custGeom>
          <a:solidFill>
            <a:srgbClr val="FFAA4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kern="0" dirty="0">
              <a:solidFill>
                <a:srgbClr val="3C3D3E"/>
              </a:solidFill>
              <a:latin typeface="Raleway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2FB84EF-9727-47D5-BA34-ABEBE74CDA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121" y="6138053"/>
            <a:ext cx="1693640" cy="42925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6AD9CD9-CB43-46EF-BD7B-1AEA68201EFB}"/>
              </a:ext>
            </a:extLst>
          </p:cNvPr>
          <p:cNvSpPr/>
          <p:nvPr/>
        </p:nvSpPr>
        <p:spPr>
          <a:xfrm>
            <a:off x="-1" y="231287"/>
            <a:ext cx="8910306" cy="879116"/>
          </a:xfrm>
          <a:prstGeom prst="rect">
            <a:avLst/>
          </a:prstGeom>
          <a:solidFill>
            <a:srgbClr val="5C7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C2FCF838-7BD7-4960-BC3C-1491118F663E}"/>
              </a:ext>
            </a:extLst>
          </p:cNvPr>
          <p:cNvSpPr txBox="1">
            <a:spLocks/>
          </p:cNvSpPr>
          <p:nvPr/>
        </p:nvSpPr>
        <p:spPr>
          <a:xfrm>
            <a:off x="113888" y="255996"/>
            <a:ext cx="8910306" cy="85440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rgbClr val="FFAA4B"/>
                </a:solidFill>
                <a:latin typeface="Arial" panose="020B0604020202020204"/>
              </a:rPr>
              <a:t>DEAL SOURCING – </a:t>
            </a:r>
            <a:r>
              <a:rPr lang="nb-NO" dirty="0">
                <a:solidFill>
                  <a:schemeClr val="bg1"/>
                </a:solidFill>
                <a:latin typeface="Arial" panose="020B0604020202020204"/>
              </a:rPr>
              <a:t>TIPS &amp; TOOLS FOR SUCCESS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926715C-7DAE-4957-8322-3139688C3CB2}"/>
              </a:ext>
            </a:extLst>
          </p:cNvPr>
          <p:cNvSpPr/>
          <p:nvPr/>
        </p:nvSpPr>
        <p:spPr>
          <a:xfrm>
            <a:off x="243387" y="1370716"/>
            <a:ext cx="10230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595959"/>
              </a:solidFill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Focusing on intermediaries that run more limited process (SPS Sell-Side Process Index)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390EBEC-F59C-4A0B-8907-E049E0A08286}"/>
              </a:ext>
            </a:extLst>
          </p:cNvPr>
          <p:cNvSpPr txBox="1"/>
          <p:nvPr/>
        </p:nvSpPr>
        <p:spPr>
          <a:xfrm>
            <a:off x="3035144" y="3038255"/>
            <a:ext cx="7982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2400" b="1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Reaching out to new deal sources in a time manner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endParaRPr lang="en-US" sz="2400" b="1" dirty="0">
              <a:solidFill>
                <a:srgbClr val="59595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9D686C4-7D4F-4F1C-947D-62FB45578A6B}"/>
              </a:ext>
            </a:extLst>
          </p:cNvPr>
          <p:cNvSpPr txBox="1"/>
          <p:nvPr/>
        </p:nvSpPr>
        <p:spPr>
          <a:xfrm>
            <a:off x="3986862" y="4209463"/>
            <a:ext cx="64421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2400" b="1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Bringing your deal pipeline to life for broken deals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endParaRPr lang="en-US" sz="2400" b="1" dirty="0">
              <a:solidFill>
                <a:srgbClr val="59595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C73BB1B-8F65-430A-989D-3917E1690BC3}"/>
              </a:ext>
            </a:extLst>
          </p:cNvPr>
          <p:cNvSpPr/>
          <p:nvPr/>
        </p:nvSpPr>
        <p:spPr>
          <a:xfrm>
            <a:off x="4921609" y="546069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2400" b="1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Understanding the closing rate of your intermediaries</a:t>
            </a:r>
            <a:endParaRPr lang="en-US" sz="2400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6490" y="2390393"/>
            <a:ext cx="1780582" cy="854253"/>
          </a:xfrm>
        </p:spPr>
        <p:txBody>
          <a:bodyPr/>
          <a:lstStyle/>
          <a:p>
            <a:r>
              <a:rPr lang="en-US" sz="3199" dirty="0">
                <a:solidFill>
                  <a:srgbClr val="5C7D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  <a:endParaRPr lang="en-US" dirty="0">
              <a:solidFill>
                <a:srgbClr val="5C7D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8747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546979A-E84E-424F-B7C6-CE542E0297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3" r="26761" b="555"/>
          <a:stretch/>
        </p:blipFill>
        <p:spPr>
          <a:xfrm>
            <a:off x="7820397" y="0"/>
            <a:ext cx="4371604" cy="68199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8BCE3EB-5127-435E-AFFE-F90C6F945836}"/>
              </a:ext>
            </a:extLst>
          </p:cNvPr>
          <p:cNvSpPr/>
          <p:nvPr/>
        </p:nvSpPr>
        <p:spPr>
          <a:xfrm>
            <a:off x="-4363" y="382690"/>
            <a:ext cx="12191998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1CDBB6-79A9-4D36-9634-8615623A607D}"/>
              </a:ext>
            </a:extLst>
          </p:cNvPr>
          <p:cNvSpPr/>
          <p:nvPr/>
        </p:nvSpPr>
        <p:spPr>
          <a:xfrm>
            <a:off x="0" y="328653"/>
            <a:ext cx="8985379" cy="879116"/>
          </a:xfrm>
          <a:prstGeom prst="rect">
            <a:avLst/>
          </a:prstGeom>
          <a:solidFill>
            <a:srgbClr val="5C7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B245B4-AD55-4FCE-9C6C-B1EBC91B5D50}"/>
              </a:ext>
            </a:extLst>
          </p:cNvPr>
          <p:cNvSpPr txBox="1">
            <a:spLocks/>
          </p:cNvSpPr>
          <p:nvPr/>
        </p:nvSpPr>
        <p:spPr>
          <a:xfrm>
            <a:off x="75074" y="341008"/>
            <a:ext cx="8910306" cy="85440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>
                <a:solidFill>
                  <a:srgbClr val="FFAA4B"/>
                </a:solidFill>
              </a:rPr>
              <a:t>QUESTIONS – </a:t>
            </a:r>
            <a:r>
              <a:rPr lang="en-IE" dirty="0">
                <a:solidFill>
                  <a:srgbClr val="FFFFFF"/>
                </a:solidFill>
              </a:rPr>
              <a:t>GET IN TOUCH! </a:t>
            </a:r>
          </a:p>
        </p:txBody>
      </p:sp>
      <p:sp>
        <p:nvSpPr>
          <p:cNvPr id="7" name="Rectangle 6"/>
          <p:cNvSpPr/>
          <p:nvPr/>
        </p:nvSpPr>
        <p:spPr>
          <a:xfrm>
            <a:off x="822015" y="2285284"/>
            <a:ext cx="1980029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buClr>
                <a:srgbClr val="FFB240"/>
              </a:buClr>
              <a:defRPr/>
            </a:pPr>
            <a:r>
              <a:rPr lang="en-IE" sz="2400" b="1" dirty="0">
                <a:solidFill>
                  <a:schemeClr val="accent4"/>
                </a:solidFill>
              </a:rPr>
              <a:t>Nadim Malik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5518" y="4327631"/>
            <a:ext cx="2611613" cy="10105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buClr>
                <a:srgbClr val="FFB240"/>
              </a:buClr>
              <a:defRPr/>
            </a:pPr>
            <a:r>
              <a:rPr lang="en-IE" sz="2400" b="1" dirty="0">
                <a:solidFill>
                  <a:schemeClr val="accent4"/>
                </a:solidFill>
              </a:rPr>
              <a:t>Nicholas Donato</a:t>
            </a:r>
          </a:p>
          <a:p>
            <a:pPr lvl="0" algn="ctr">
              <a:lnSpc>
                <a:spcPct val="150000"/>
              </a:lnSpc>
              <a:buClr>
                <a:srgbClr val="FFB240"/>
              </a:buClr>
              <a:defRPr/>
            </a:pPr>
            <a:endParaRPr lang="en-IE" dirty="0">
              <a:solidFill>
                <a:schemeClr val="accent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7981" y="4511637"/>
            <a:ext cx="440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Email: ndonato@navatargroup.com</a:t>
            </a:r>
          </a:p>
          <a:p>
            <a:r>
              <a:rPr lang="en-US" dirty="0"/>
              <a:t>Phone: 212-863-9655 X 3662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121" y="6138053"/>
            <a:ext cx="1693640" cy="4292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D5BC3A-4211-4C29-9A82-F9006DEA6CDB}"/>
              </a:ext>
            </a:extLst>
          </p:cNvPr>
          <p:cNvCxnSpPr>
            <a:cxnSpLocks/>
          </p:cNvCxnSpPr>
          <p:nvPr/>
        </p:nvCxnSpPr>
        <p:spPr>
          <a:xfrm flipH="1" flipV="1">
            <a:off x="3357271" y="4507826"/>
            <a:ext cx="570" cy="65014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545199" y="14356083"/>
            <a:ext cx="8106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FFB240"/>
              </a:buClr>
              <a:defRPr/>
            </a:pPr>
            <a:r>
              <a:rPr lang="en-IE" sz="1600" b="1" dirty="0">
                <a:solidFill>
                  <a:schemeClr val="accent4"/>
                </a:solidFill>
              </a:rPr>
              <a:t>ACG Rep</a:t>
            </a:r>
          </a:p>
          <a:p>
            <a:pPr lvl="0" algn="ctr">
              <a:lnSpc>
                <a:spcPct val="150000"/>
              </a:lnSpc>
              <a:buClr>
                <a:srgbClr val="FFB240"/>
              </a:buClr>
              <a:defRPr/>
            </a:pPr>
            <a:endParaRPr lang="en-IE" dirty="0">
              <a:solidFill>
                <a:schemeClr val="accent4"/>
              </a:solidFill>
            </a:endParaRPr>
          </a:p>
        </p:txBody>
      </p:sp>
      <p:pic>
        <p:nvPicPr>
          <p:cNvPr id="9" name="Picture 8" descr="A picture containing sky&#10;&#10;Description generated with high confidence">
            <a:extLst>
              <a:ext uri="{FF2B5EF4-FFF2-40B4-BE49-F238E27FC236}">
                <a16:creationId xmlns:a16="http://schemas.microsoft.com/office/drawing/2014/main" id="{8E21A88F-1B81-4DF3-B8D4-970E58A7E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05" y="4881142"/>
            <a:ext cx="1316247" cy="333601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4E6BCD5-35EF-4086-8666-B8FC3AFC60F7}"/>
              </a:ext>
            </a:extLst>
          </p:cNvPr>
          <p:cNvCxnSpPr>
            <a:cxnSpLocks/>
          </p:cNvCxnSpPr>
          <p:nvPr/>
        </p:nvCxnSpPr>
        <p:spPr>
          <a:xfrm flipH="1" flipV="1">
            <a:off x="3353111" y="2491880"/>
            <a:ext cx="570" cy="65014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BE199CB-1C5D-4AF3-9305-0589896766F6}"/>
              </a:ext>
            </a:extLst>
          </p:cNvPr>
          <p:cNvSpPr txBox="1"/>
          <p:nvPr/>
        </p:nvSpPr>
        <p:spPr>
          <a:xfrm>
            <a:off x="3498175" y="2491880"/>
            <a:ext cx="4617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Email: NMalik@suttonplacestrategies.com</a:t>
            </a:r>
          </a:p>
          <a:p>
            <a:r>
              <a:rPr lang="en-US" dirty="0"/>
              <a:t>Phone: 646-418-2995</a:t>
            </a:r>
          </a:p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277D80E-5D71-406D-9631-DCF8A11C4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4831" y="2940232"/>
            <a:ext cx="754393" cy="7404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40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3"/>
          <a:stretch/>
        </p:blipFill>
        <p:spPr>
          <a:xfrm>
            <a:off x="6330751" y="10633"/>
            <a:ext cx="589840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8BCE3EB-5127-435E-AFFE-F90C6F945836}"/>
              </a:ext>
            </a:extLst>
          </p:cNvPr>
          <p:cNvSpPr/>
          <p:nvPr/>
        </p:nvSpPr>
        <p:spPr>
          <a:xfrm>
            <a:off x="-66267" y="-4660"/>
            <a:ext cx="10611293" cy="687329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5" name="Picture 2" descr="Image result for savills logo">
            <a:extLst>
              <a:ext uri="{FF2B5EF4-FFF2-40B4-BE49-F238E27FC236}">
                <a16:creationId xmlns:a16="http://schemas.microsoft.com/office/drawing/2014/main" id="{D96FED89-E9CB-4681-939A-6B0BB66A2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46" y="5174538"/>
            <a:ext cx="1044128" cy="44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CG">
            <a:extLst>
              <a:ext uri="{FF2B5EF4-FFF2-40B4-BE49-F238E27FC236}">
                <a16:creationId xmlns:a16="http://schemas.microsoft.com/office/drawing/2014/main" id="{5C9E37F3-0840-46E4-A0A6-749A2E306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995" y="6059228"/>
            <a:ext cx="860429" cy="36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F7CCE9-EB66-4D6C-AC06-83DC283EF16F}"/>
              </a:ext>
            </a:extLst>
          </p:cNvPr>
          <p:cNvSpPr/>
          <p:nvPr/>
        </p:nvSpPr>
        <p:spPr>
          <a:xfrm>
            <a:off x="341358" y="1499756"/>
            <a:ext cx="69681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srgbClr val="353F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Navatar is the #1 global cloud software provider to the private capital community, including alternative asset firms, middle market intermediaries and strategic buyers worldwide.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1" i="0" u="none" strike="noStrike" kern="1200" cap="none" spc="0" normalizeH="0" baseline="0" noProof="0" dirty="0">
              <a:ln>
                <a:noFill/>
              </a:ln>
              <a:solidFill>
                <a:srgbClr val="353F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53F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600+ customers in 35+ countries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53F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100% SaaS - Built on Salesforce &amp; Box clouds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53F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US, Europe and Asia offices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53F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Founded in 2004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53F4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10" descr="http://photos.prnewswire.com/prn/20150517/216568LOGO">
            <a:extLst>
              <a:ext uri="{FF2B5EF4-FFF2-40B4-BE49-F238E27FC236}">
                <a16:creationId xmlns:a16="http://schemas.microsoft.com/office/drawing/2014/main" id="{632AF0DB-E825-41EB-BCE9-DDA666C4B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3" y="5073700"/>
            <a:ext cx="1484597" cy="64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075A63C-5B94-4228-B77A-CD0D355A049B}"/>
              </a:ext>
            </a:extLst>
          </p:cNvPr>
          <p:cNvSpPr/>
          <p:nvPr/>
        </p:nvSpPr>
        <p:spPr>
          <a:xfrm>
            <a:off x="0" y="328653"/>
            <a:ext cx="8985379" cy="879116"/>
          </a:xfrm>
          <a:prstGeom prst="rect">
            <a:avLst/>
          </a:prstGeom>
          <a:solidFill>
            <a:srgbClr val="5C7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9E4F69B-44B6-4613-BC9C-4A6A984FB1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" y="513993"/>
            <a:ext cx="1785180" cy="452451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83B67C89-B93B-42C9-B5EF-8163B3B25663}"/>
              </a:ext>
            </a:extLst>
          </p:cNvPr>
          <p:cNvSpPr txBox="1">
            <a:spLocks/>
          </p:cNvSpPr>
          <p:nvPr/>
        </p:nvSpPr>
        <p:spPr>
          <a:xfrm>
            <a:off x="75074" y="341008"/>
            <a:ext cx="8910306" cy="85440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             #1 PRIVATE MARKETS PLATFORM</a:t>
            </a:r>
          </a:p>
        </p:txBody>
      </p:sp>
      <p:pic>
        <p:nvPicPr>
          <p:cNvPr id="3074" name="Picture 2" descr="Image result for abry partne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78" y="5100739"/>
            <a:ext cx="1281113" cy="7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onda logo"/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59" y="5875639"/>
            <a:ext cx="1009600" cy="63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4004699" y="5962235"/>
            <a:ext cx="1388270" cy="56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8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7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BCE3EB-5127-435E-AFFE-F90C6F945836}"/>
              </a:ext>
            </a:extLst>
          </p:cNvPr>
          <p:cNvSpPr/>
          <p:nvPr/>
        </p:nvSpPr>
        <p:spPr>
          <a:xfrm>
            <a:off x="0" y="-15293"/>
            <a:ext cx="10611293" cy="687329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F7CCE9-EB66-4D6C-AC06-83DC283EF16F}"/>
              </a:ext>
            </a:extLst>
          </p:cNvPr>
          <p:cNvSpPr/>
          <p:nvPr/>
        </p:nvSpPr>
        <p:spPr>
          <a:xfrm>
            <a:off x="341357" y="1499756"/>
            <a:ext cx="828988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SPS is an award winning provider of actionable data and analytics for PE and M&amp;A professionals to optimize their business development and deal sourcing efforts.</a:t>
            </a:r>
            <a:br>
              <a:rPr lang="en-US" sz="1600" dirty="0">
                <a:latin typeface="+mj-lt"/>
              </a:rPr>
            </a:br>
            <a:endParaRPr kumimoji="0" lang="en-IE" sz="1600" b="1" i="0" u="none" strike="noStrike" kern="1200" cap="none" spc="0" normalizeH="0" baseline="0" noProof="0" dirty="0">
              <a:ln>
                <a:noFill/>
              </a:ln>
              <a:solidFill>
                <a:srgbClr val="353F4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53F45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Founded in 2009 by PE business development professionals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353F45"/>
                </a:solidFill>
                <a:latin typeface="+mj-lt"/>
                <a:cs typeface="Arial" panose="020B0604020202020204" pitchFamily="34" charset="0"/>
              </a:rPr>
              <a:t>100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53F45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+ clients across the Private Equity, Lending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53F45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, and 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53F45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&amp;A universe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353F45"/>
                </a:solidFill>
                <a:latin typeface="+mj-lt"/>
                <a:cs typeface="Arial" panose="020B0604020202020204" pitchFamily="34" charset="0"/>
              </a:rPr>
              <a:t>Built and headquartered in New York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353F45"/>
                </a:solidFill>
                <a:latin typeface="+mj-lt"/>
                <a:cs typeface="Arial" panose="020B0604020202020204" pitchFamily="34" charset="0"/>
              </a:rPr>
              <a:t>Powerful online tools and reports focused exclusively on deal sourcing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53F45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53F45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75A63C-5B94-4228-B77A-CD0D355A049B}"/>
              </a:ext>
            </a:extLst>
          </p:cNvPr>
          <p:cNvSpPr/>
          <p:nvPr/>
        </p:nvSpPr>
        <p:spPr>
          <a:xfrm>
            <a:off x="0" y="328653"/>
            <a:ext cx="8985379" cy="879116"/>
          </a:xfrm>
          <a:prstGeom prst="rect">
            <a:avLst/>
          </a:prstGeom>
          <a:solidFill>
            <a:srgbClr val="5C7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83B67C89-B93B-42C9-B5EF-8163B3B25663}"/>
              </a:ext>
            </a:extLst>
          </p:cNvPr>
          <p:cNvSpPr txBox="1">
            <a:spLocks/>
          </p:cNvSpPr>
          <p:nvPr/>
        </p:nvSpPr>
        <p:spPr>
          <a:xfrm>
            <a:off x="75074" y="341008"/>
            <a:ext cx="8910306" cy="85440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047D57-52D8-4A6A-9A9B-9A82EC875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69" y="194069"/>
            <a:ext cx="1171277" cy="11495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3FD71F-8168-49CE-B236-EA43E3B42EF4}"/>
              </a:ext>
            </a:extLst>
          </p:cNvPr>
          <p:cNvSpPr/>
          <p:nvPr/>
        </p:nvSpPr>
        <p:spPr>
          <a:xfrm>
            <a:off x="1306741" y="504934"/>
            <a:ext cx="7324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Pairing actionable data with proprietary analytics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4023B8-B5FC-48FD-9895-1D0B2449258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6794" y="5054137"/>
            <a:ext cx="2438518" cy="517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79EF97-159D-47EA-B693-3463F7A13C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0226" y="6137329"/>
            <a:ext cx="1918997" cy="363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FC5798-534C-415F-A614-1B7768A164A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0740" y="5041030"/>
            <a:ext cx="1354524" cy="5845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DD4413-876F-4194-B552-DC6D0B6EA5C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226" y="5218582"/>
            <a:ext cx="1658318" cy="3534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E1AB74-A3A3-414E-A3B0-0A67775DAAE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937" y="6046388"/>
            <a:ext cx="2022810" cy="4991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2931CA-3279-4618-A542-CF75595EE97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00729" y="5914401"/>
            <a:ext cx="1803576" cy="6011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12A0FA-2C52-41FD-B144-5E33C9593DC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23458" y="5157646"/>
            <a:ext cx="1541543" cy="4679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99C275-2488-4FAC-9041-F3936B1B631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75144" y="6128986"/>
            <a:ext cx="2009813" cy="3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7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FA73E8F3-84CA-45B9-B25F-D43127BC9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82" y="0"/>
            <a:ext cx="6547016" cy="6858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42BDB02-5344-4B09-88DF-5F1BCD05D8A5}"/>
              </a:ext>
            </a:extLst>
          </p:cNvPr>
          <p:cNvSpPr/>
          <p:nvPr/>
        </p:nvSpPr>
        <p:spPr>
          <a:xfrm>
            <a:off x="2" y="0"/>
            <a:ext cx="8925337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10FAACC-60BF-47F3-A87E-831A07EAD2AD}"/>
              </a:ext>
            </a:extLst>
          </p:cNvPr>
          <p:cNvSpPr/>
          <p:nvPr/>
        </p:nvSpPr>
        <p:spPr>
          <a:xfrm>
            <a:off x="849127" y="1769422"/>
            <a:ext cx="5611929" cy="4667003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77106C4-12D5-47A9-958C-201683AD3922}"/>
              </a:ext>
            </a:extLst>
          </p:cNvPr>
          <p:cNvSpPr txBox="1"/>
          <p:nvPr/>
        </p:nvSpPr>
        <p:spPr>
          <a:xfrm>
            <a:off x="2469496" y="721493"/>
            <a:ext cx="3431668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endParaRPr lang="en-US" sz="7200" b="1" cap="all" spc="-300" dirty="0">
              <a:solidFill>
                <a:srgbClr val="5C7D88"/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01B66C-578D-4F4E-8C46-4D785EB8932C}"/>
              </a:ext>
            </a:extLst>
          </p:cNvPr>
          <p:cNvSpPr txBox="1"/>
          <p:nvPr/>
        </p:nvSpPr>
        <p:spPr>
          <a:xfrm>
            <a:off x="1529519" y="2180770"/>
            <a:ext cx="5611930" cy="6588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353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Proactive vs. Reactive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430693-56DD-4905-ACE6-6CDB727DE951}"/>
              </a:ext>
            </a:extLst>
          </p:cNvPr>
          <p:cNvSpPr/>
          <p:nvPr/>
        </p:nvSpPr>
        <p:spPr>
          <a:xfrm>
            <a:off x="0" y="231287"/>
            <a:ext cx="8217724" cy="879116"/>
          </a:xfrm>
          <a:prstGeom prst="rect">
            <a:avLst/>
          </a:prstGeom>
          <a:solidFill>
            <a:srgbClr val="5C7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0F70AD2-1F58-46DB-B8A1-FD99BDEB65A5}"/>
              </a:ext>
            </a:extLst>
          </p:cNvPr>
          <p:cNvSpPr txBox="1">
            <a:spLocks/>
          </p:cNvSpPr>
          <p:nvPr/>
        </p:nvSpPr>
        <p:spPr>
          <a:xfrm>
            <a:off x="15033" y="265470"/>
            <a:ext cx="8910306" cy="85440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rgbClr val="FFAA4B"/>
                </a:solidFill>
                <a:latin typeface="Arial" panose="020B0604020202020204"/>
              </a:rPr>
              <a:t>DEAL SOURCING – </a:t>
            </a:r>
            <a:r>
              <a:rPr lang="nb-NO" dirty="0">
                <a:solidFill>
                  <a:schemeClr val="bg1"/>
                </a:solidFill>
                <a:latin typeface="Arial" panose="020B0604020202020204"/>
              </a:rPr>
              <a:t>AN EVOLUTION 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030D62-B4EB-4D89-A332-4B7DE419538F}"/>
              </a:ext>
            </a:extLst>
          </p:cNvPr>
          <p:cNvSpPr/>
          <p:nvPr/>
        </p:nvSpPr>
        <p:spPr>
          <a:xfrm rot="10800000">
            <a:off x="879461" y="1766966"/>
            <a:ext cx="5611929" cy="4667003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A385FAE-0B30-490B-82F0-C530F300CF8E}"/>
              </a:ext>
            </a:extLst>
          </p:cNvPr>
          <p:cNvSpPr/>
          <p:nvPr/>
        </p:nvSpPr>
        <p:spPr>
          <a:xfrm>
            <a:off x="428200" y="2097929"/>
            <a:ext cx="803623" cy="760174"/>
          </a:xfrm>
          <a:prstGeom prst="ellipse">
            <a:avLst/>
          </a:prstGeom>
          <a:solidFill>
            <a:srgbClr val="FFB240"/>
          </a:solidFill>
          <a:ln>
            <a:noFill/>
          </a:ln>
          <a:effectLst>
            <a:outerShdw blurRad="393700" dist="38100" dir="2700000" algn="tl" rotWithShape="0">
              <a:schemeClr val="accent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-300" dirty="0"/>
              <a:t>01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AE0A670-AE59-4DFC-8FC1-889056ADF9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121" y="6138053"/>
            <a:ext cx="1693640" cy="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9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4229" y="1595021"/>
            <a:ext cx="100816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>
              <a:solidFill>
                <a:srgbClr val="595959"/>
              </a:solidFill>
              <a:latin typeface="+mj-lt"/>
            </a:endParaRPr>
          </a:p>
          <a:p>
            <a:pPr algn="ctr"/>
            <a:endParaRPr lang="en-US" sz="2800" dirty="0">
              <a:solidFill>
                <a:srgbClr val="595959"/>
              </a:solidFill>
              <a:latin typeface="+mj-lt"/>
            </a:endParaRPr>
          </a:p>
          <a:p>
            <a:pPr algn="ctr"/>
            <a:endParaRPr lang="en-US" sz="2800" dirty="0">
              <a:solidFill>
                <a:srgbClr val="595959"/>
              </a:solidFill>
              <a:latin typeface="+mj-lt"/>
            </a:endParaRPr>
          </a:p>
          <a:p>
            <a:pPr algn="ctr"/>
            <a:endParaRPr lang="en-US" sz="2800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A1A02FB9-ACD3-4B3D-BCBD-8B2E75E86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28" y="6206123"/>
            <a:ext cx="7917867" cy="51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98" tIns="42098" rIns="84198" bIns="42098">
            <a:spAutoFit/>
          </a:bodyPr>
          <a:lstStyle/>
          <a:p>
            <a:pPr defTabSz="841375">
              <a:spcBef>
                <a:spcPct val="0"/>
              </a:spcBef>
            </a:pPr>
            <a:r>
              <a:rPr lang="en-US" sz="1400" dirty="0">
                <a:cs typeface="Times New Roman" pitchFamily="18" charset="0"/>
              </a:rPr>
              <a:t>*Deals closed in North America, $10+ MM in transaction value, with a private equity or corporate investor.</a:t>
            </a:r>
          </a:p>
          <a:p>
            <a:pPr defTabSz="841375">
              <a:spcBef>
                <a:spcPct val="0"/>
              </a:spcBef>
            </a:pPr>
            <a:r>
              <a:rPr lang="en-US" sz="1400" dirty="0">
                <a:cs typeface="Times New Roman" pitchFamily="18" charset="0"/>
              </a:rPr>
              <a:t>**Average of last four quarters' </a:t>
            </a:r>
            <a:r>
              <a:rPr lang="en-US" sz="1400" dirty="0" err="1">
                <a:cs typeface="Times New Roman" pitchFamily="18" charset="0"/>
              </a:rPr>
              <a:t>dealflow</a:t>
            </a:r>
            <a:r>
              <a:rPr lang="en-US" sz="1400" dirty="0">
                <a:cs typeface="Times New Roman" pitchFamily="18" charset="0"/>
              </a:rPr>
              <a:t> for a PE firm (average of 90+ firms).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576D29-9DBA-4E4F-9DBD-15B2F8DB6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950" y="1297700"/>
            <a:ext cx="10192821" cy="484035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FE3DD9-AD1F-47B1-8D1F-C6463ACC9E69}"/>
              </a:ext>
            </a:extLst>
          </p:cNvPr>
          <p:cNvSpPr/>
          <p:nvPr/>
        </p:nvSpPr>
        <p:spPr>
          <a:xfrm>
            <a:off x="0" y="262128"/>
            <a:ext cx="8217724" cy="879116"/>
          </a:xfrm>
          <a:prstGeom prst="rect">
            <a:avLst/>
          </a:prstGeom>
          <a:solidFill>
            <a:srgbClr val="5C7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C1EDE6D-F116-4BBC-963F-1A0D27E6105D}"/>
              </a:ext>
            </a:extLst>
          </p:cNvPr>
          <p:cNvSpPr txBox="1">
            <a:spLocks/>
          </p:cNvSpPr>
          <p:nvPr/>
        </p:nvSpPr>
        <p:spPr>
          <a:xfrm>
            <a:off x="15033" y="265470"/>
            <a:ext cx="8910306" cy="85440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rgbClr val="FFAA4B"/>
                </a:solidFill>
                <a:latin typeface="Arial" panose="020B0604020202020204"/>
              </a:rPr>
              <a:t>SPONSOR DEAL FLOW + </a:t>
            </a:r>
            <a:r>
              <a:rPr lang="nb-NO" dirty="0">
                <a:solidFill>
                  <a:schemeClr val="bg1"/>
                </a:solidFill>
                <a:latin typeface="Arial" panose="020B0604020202020204"/>
              </a:rPr>
              <a:t>M&amp;A ACTIVITY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E93ECD-FC11-4BE7-B0CE-ECC61260E8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121" y="6138053"/>
            <a:ext cx="1693640" cy="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6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FA73E8F3-84CA-45B9-B25F-D43127BC9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82" y="0"/>
            <a:ext cx="6547016" cy="6858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42BDB02-5344-4B09-88DF-5F1BCD05D8A5}"/>
              </a:ext>
            </a:extLst>
          </p:cNvPr>
          <p:cNvSpPr/>
          <p:nvPr/>
        </p:nvSpPr>
        <p:spPr>
          <a:xfrm>
            <a:off x="2" y="0"/>
            <a:ext cx="8925337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F01B66C-578D-4F4E-8C46-4D785EB8932C}"/>
              </a:ext>
            </a:extLst>
          </p:cNvPr>
          <p:cNvSpPr txBox="1"/>
          <p:nvPr/>
        </p:nvSpPr>
        <p:spPr>
          <a:xfrm>
            <a:off x="1529519" y="3175748"/>
            <a:ext cx="5611930" cy="6588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353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Rise of the BD Professional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10FAACC-60BF-47F3-A87E-831A07EAD2AD}"/>
              </a:ext>
            </a:extLst>
          </p:cNvPr>
          <p:cNvSpPr/>
          <p:nvPr/>
        </p:nvSpPr>
        <p:spPr>
          <a:xfrm>
            <a:off x="849127" y="1769422"/>
            <a:ext cx="5611929" cy="4667003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3E3A144-4A82-4C33-8481-C398945F3E68}"/>
              </a:ext>
            </a:extLst>
          </p:cNvPr>
          <p:cNvSpPr txBox="1"/>
          <p:nvPr/>
        </p:nvSpPr>
        <p:spPr>
          <a:xfrm>
            <a:off x="1518175" y="4347812"/>
            <a:ext cx="561193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1800"/>
              </a:spcBef>
              <a:buClr>
                <a:srgbClr val="FFC000"/>
              </a:buClr>
              <a:buSzPct val="100000"/>
            </a:pPr>
            <a:r>
              <a:rPr lang="en-US" sz="2800" b="1" dirty="0">
                <a:solidFill>
                  <a:srgbClr val="353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77106C4-12D5-47A9-958C-201683AD3922}"/>
              </a:ext>
            </a:extLst>
          </p:cNvPr>
          <p:cNvSpPr txBox="1"/>
          <p:nvPr/>
        </p:nvSpPr>
        <p:spPr>
          <a:xfrm>
            <a:off x="2469496" y="721493"/>
            <a:ext cx="3431668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endParaRPr lang="en-US" sz="7200" b="1" cap="all" spc="-300" dirty="0">
              <a:solidFill>
                <a:srgbClr val="5C7D88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E3A144-4A82-4C33-8481-C398945F3E68}"/>
              </a:ext>
            </a:extLst>
          </p:cNvPr>
          <p:cNvSpPr txBox="1"/>
          <p:nvPr/>
        </p:nvSpPr>
        <p:spPr>
          <a:xfrm>
            <a:off x="1529518" y="5310401"/>
            <a:ext cx="5611931" cy="6588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353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and Analytics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01B66C-578D-4F4E-8C46-4D785EB8932C}"/>
              </a:ext>
            </a:extLst>
          </p:cNvPr>
          <p:cNvSpPr txBox="1"/>
          <p:nvPr/>
        </p:nvSpPr>
        <p:spPr>
          <a:xfrm>
            <a:off x="1529519" y="2180770"/>
            <a:ext cx="5611930" cy="6588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353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Proactive vs. Reactive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430693-56DD-4905-ACE6-6CDB727DE951}"/>
              </a:ext>
            </a:extLst>
          </p:cNvPr>
          <p:cNvSpPr/>
          <p:nvPr/>
        </p:nvSpPr>
        <p:spPr>
          <a:xfrm>
            <a:off x="0" y="231287"/>
            <a:ext cx="8217724" cy="879116"/>
          </a:xfrm>
          <a:prstGeom prst="rect">
            <a:avLst/>
          </a:prstGeom>
          <a:solidFill>
            <a:srgbClr val="5C7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0F70AD2-1F58-46DB-B8A1-FD99BDEB65A5}"/>
              </a:ext>
            </a:extLst>
          </p:cNvPr>
          <p:cNvSpPr txBox="1">
            <a:spLocks/>
          </p:cNvSpPr>
          <p:nvPr/>
        </p:nvSpPr>
        <p:spPr>
          <a:xfrm>
            <a:off x="15033" y="265470"/>
            <a:ext cx="8910306" cy="85440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rgbClr val="FFAA4B"/>
                </a:solidFill>
                <a:latin typeface="Arial" panose="020B0604020202020204"/>
              </a:rPr>
              <a:t>DEAL SOURCING – </a:t>
            </a:r>
            <a:r>
              <a:rPr lang="nb-NO" dirty="0">
                <a:solidFill>
                  <a:schemeClr val="bg1"/>
                </a:solidFill>
                <a:latin typeface="Arial" panose="020B0604020202020204"/>
              </a:rPr>
              <a:t>AN EVOLUTION 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030D62-B4EB-4D89-A332-4B7DE419538F}"/>
              </a:ext>
            </a:extLst>
          </p:cNvPr>
          <p:cNvSpPr/>
          <p:nvPr/>
        </p:nvSpPr>
        <p:spPr>
          <a:xfrm rot="10800000">
            <a:off x="879461" y="1766966"/>
            <a:ext cx="5611929" cy="4667003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A385FAE-0B30-490B-82F0-C530F300CF8E}"/>
              </a:ext>
            </a:extLst>
          </p:cNvPr>
          <p:cNvSpPr/>
          <p:nvPr/>
        </p:nvSpPr>
        <p:spPr>
          <a:xfrm>
            <a:off x="428200" y="2097929"/>
            <a:ext cx="803623" cy="760174"/>
          </a:xfrm>
          <a:prstGeom prst="ellipse">
            <a:avLst/>
          </a:prstGeom>
          <a:solidFill>
            <a:srgbClr val="FFB240"/>
          </a:solidFill>
          <a:ln>
            <a:noFill/>
          </a:ln>
          <a:effectLst>
            <a:outerShdw blurRad="393700" dist="38100" dir="2700000" algn="tl" rotWithShape="0">
              <a:schemeClr val="accent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-300" dirty="0"/>
              <a:t>01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F2397C-D4FB-4BB9-9FB1-C5D4E986349C}"/>
              </a:ext>
            </a:extLst>
          </p:cNvPr>
          <p:cNvSpPr/>
          <p:nvPr/>
        </p:nvSpPr>
        <p:spPr>
          <a:xfrm>
            <a:off x="447317" y="3125079"/>
            <a:ext cx="803623" cy="760174"/>
          </a:xfrm>
          <a:prstGeom prst="ellipse">
            <a:avLst/>
          </a:prstGeom>
          <a:solidFill>
            <a:srgbClr val="FFB240"/>
          </a:solidFill>
          <a:ln>
            <a:noFill/>
          </a:ln>
          <a:effectLst>
            <a:outerShdw blurRad="393700" dist="38100" dir="2700000" algn="tl" rotWithShape="0">
              <a:schemeClr val="accent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-300" dirty="0"/>
              <a:t>02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AC84769-44A3-4FD1-BE55-B6209400A69E}"/>
              </a:ext>
            </a:extLst>
          </p:cNvPr>
          <p:cNvSpPr/>
          <p:nvPr/>
        </p:nvSpPr>
        <p:spPr>
          <a:xfrm>
            <a:off x="455782" y="4249338"/>
            <a:ext cx="803623" cy="760174"/>
          </a:xfrm>
          <a:prstGeom prst="ellipse">
            <a:avLst/>
          </a:prstGeom>
          <a:solidFill>
            <a:srgbClr val="FFB240"/>
          </a:solidFill>
          <a:ln>
            <a:noFill/>
          </a:ln>
          <a:effectLst>
            <a:outerShdw blurRad="393700" dist="38100" dir="2700000" algn="tl" rotWithShape="0">
              <a:schemeClr val="accent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-300" dirty="0"/>
              <a:t>03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AC84769-44A3-4FD1-BE55-B6209400A69E}"/>
              </a:ext>
            </a:extLst>
          </p:cNvPr>
          <p:cNvSpPr/>
          <p:nvPr/>
        </p:nvSpPr>
        <p:spPr>
          <a:xfrm>
            <a:off x="447317" y="5309595"/>
            <a:ext cx="803623" cy="760174"/>
          </a:xfrm>
          <a:prstGeom prst="ellipse">
            <a:avLst/>
          </a:prstGeom>
          <a:solidFill>
            <a:srgbClr val="FFB240"/>
          </a:solidFill>
          <a:ln>
            <a:noFill/>
          </a:ln>
          <a:effectLst>
            <a:outerShdw blurRad="393700" dist="38100" dir="2700000" algn="tl" rotWithShape="0">
              <a:schemeClr val="accent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-300" dirty="0"/>
              <a:t>04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AE0A670-AE59-4DFC-8FC1-889056ADF9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121" y="6138053"/>
            <a:ext cx="1693640" cy="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2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F085FF-E062-4213-BC8C-73BA87235A6C}"/>
              </a:ext>
            </a:extLst>
          </p:cNvPr>
          <p:cNvSpPr/>
          <p:nvPr/>
        </p:nvSpPr>
        <p:spPr>
          <a:xfrm>
            <a:off x="0" y="262128"/>
            <a:ext cx="8217724" cy="879116"/>
          </a:xfrm>
          <a:prstGeom prst="rect">
            <a:avLst/>
          </a:prstGeom>
          <a:solidFill>
            <a:srgbClr val="5C7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676061A-FE30-4320-B21A-67A687812E48}"/>
              </a:ext>
            </a:extLst>
          </p:cNvPr>
          <p:cNvSpPr txBox="1">
            <a:spLocks/>
          </p:cNvSpPr>
          <p:nvPr/>
        </p:nvSpPr>
        <p:spPr>
          <a:xfrm>
            <a:off x="15033" y="265470"/>
            <a:ext cx="8910306" cy="85440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rgbClr val="FFAA4B"/>
                </a:solidFill>
                <a:latin typeface="Arial" panose="020B0604020202020204"/>
              </a:rPr>
              <a:t>DEAL SOURCING METRICS – </a:t>
            </a:r>
            <a:r>
              <a:rPr lang="nb-NO" dirty="0">
                <a:solidFill>
                  <a:schemeClr val="bg1"/>
                </a:solidFill>
                <a:latin typeface="Arial" panose="020B0604020202020204"/>
              </a:rPr>
              <a:t>MONEYBALL!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B72EAE-9E59-47B7-A0DA-4D51020BD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125" y="6281177"/>
            <a:ext cx="1693640" cy="429250"/>
          </a:xfrm>
          <a:prstGeom prst="rect">
            <a:avLst/>
          </a:prstGeom>
        </p:spPr>
      </p:pic>
      <p:pic>
        <p:nvPicPr>
          <p:cNvPr id="15" name="Picture 14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2FFE49E0-661E-4917-8DA4-BC48DB245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712" y="1766698"/>
            <a:ext cx="4787893" cy="35731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4091092-827E-46AD-9FE9-499E789A1026}"/>
              </a:ext>
            </a:extLst>
          </p:cNvPr>
          <p:cNvSpPr/>
          <p:nvPr/>
        </p:nvSpPr>
        <p:spPr>
          <a:xfrm>
            <a:off x="320570" y="6104066"/>
            <a:ext cx="7216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1375">
              <a:spcBef>
                <a:spcPct val="0"/>
              </a:spcBef>
            </a:pPr>
            <a:r>
              <a:rPr lang="en-US" sz="1400" dirty="0">
                <a:cs typeface="Times New Roman" pitchFamily="18" charset="0"/>
              </a:rPr>
              <a:t>*Percentage of a completed PE transactions with a sell-side advisor in relevant size ranges and sectors reviewed by a PE firm. </a:t>
            </a:r>
          </a:p>
        </p:txBody>
      </p:sp>
      <p:pic>
        <p:nvPicPr>
          <p:cNvPr id="20" name="Picture 19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C26307F-F9D2-4493-A05A-2C96DFA8C1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62" y="1277184"/>
            <a:ext cx="70526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1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53952C6-5C5E-4B0A-A3D0-6D26392C8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1604"/>
            <a:ext cx="3398260" cy="2996396"/>
          </a:xfrm>
          <a:custGeom>
            <a:avLst/>
            <a:gdLst>
              <a:gd name="connsiteX0" fmla="*/ 1089211 w 3398260"/>
              <a:gd name="connsiteY0" fmla="*/ 0 h 2996396"/>
              <a:gd name="connsiteX1" fmla="*/ 3398260 w 3398260"/>
              <a:gd name="connsiteY1" fmla="*/ 2306622 h 2996396"/>
              <a:gd name="connsiteX2" fmla="*/ 3294450 w 3398260"/>
              <a:gd name="connsiteY2" fmla="*/ 2992541 h 2996396"/>
              <a:gd name="connsiteX3" fmla="*/ 3293037 w 3398260"/>
              <a:gd name="connsiteY3" fmla="*/ 2996396 h 2996396"/>
              <a:gd name="connsiteX4" fmla="*/ 0 w 3398260"/>
              <a:gd name="connsiteY4" fmla="*/ 2996396 h 2996396"/>
              <a:gd name="connsiteX5" fmla="*/ 0 w 3398260"/>
              <a:gd name="connsiteY5" fmla="*/ 272902 h 2996396"/>
              <a:gd name="connsiteX6" fmla="*/ 190425 w 3398260"/>
              <a:gd name="connsiteY6" fmla="*/ 181266 h 2996396"/>
              <a:gd name="connsiteX7" fmla="*/ 1089211 w 3398260"/>
              <a:gd name="connsiteY7" fmla="*/ 0 h 2996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8260" h="2996396">
                <a:moveTo>
                  <a:pt x="1089211" y="0"/>
                </a:moveTo>
                <a:cubicBezTo>
                  <a:pt x="2364464" y="0"/>
                  <a:pt x="3398260" y="1032710"/>
                  <a:pt x="3398260" y="2306622"/>
                </a:cubicBezTo>
                <a:cubicBezTo>
                  <a:pt x="3398260" y="2545481"/>
                  <a:pt x="3361916" y="2775859"/>
                  <a:pt x="3294450" y="2992541"/>
                </a:cubicBezTo>
                <a:lnTo>
                  <a:pt x="3293037" y="2996396"/>
                </a:lnTo>
                <a:lnTo>
                  <a:pt x="0" y="2996396"/>
                </a:lnTo>
                <a:lnTo>
                  <a:pt x="0" y="272902"/>
                </a:lnTo>
                <a:lnTo>
                  <a:pt x="190425" y="181266"/>
                </a:lnTo>
                <a:cubicBezTo>
                  <a:pt x="466676" y="64545"/>
                  <a:pt x="770398" y="0"/>
                  <a:pt x="1089211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C7F83A8-EA19-4544-B3E9-95DA8CD34DD9}"/>
              </a:ext>
            </a:extLst>
          </p:cNvPr>
          <p:cNvSpPr/>
          <p:nvPr/>
        </p:nvSpPr>
        <p:spPr>
          <a:xfrm>
            <a:off x="-96052" y="3879095"/>
            <a:ext cx="3035144" cy="2570649"/>
          </a:xfrm>
          <a:custGeom>
            <a:avLst/>
            <a:gdLst>
              <a:gd name="connsiteX0" fmla="*/ 138142 w 801224"/>
              <a:gd name="connsiteY0" fmla="*/ 0 h 590234"/>
              <a:gd name="connsiteX1" fmla="*/ 153484 w 801224"/>
              <a:gd name="connsiteY1" fmla="*/ 12621 h 590234"/>
              <a:gd name="connsiteX2" fmla="*/ 307523 w 801224"/>
              <a:gd name="connsiteY2" fmla="*/ 139339 h 590234"/>
              <a:gd name="connsiteX3" fmla="*/ 297510 w 801224"/>
              <a:gd name="connsiteY3" fmla="*/ 167003 h 590234"/>
              <a:gd name="connsiteX4" fmla="*/ 295794 w 801224"/>
              <a:gd name="connsiteY4" fmla="*/ 170738 h 590234"/>
              <a:gd name="connsiteX5" fmla="*/ 320258 w 801224"/>
              <a:gd name="connsiteY5" fmla="*/ 191389 h 590234"/>
              <a:gd name="connsiteX6" fmla="*/ 340511 w 801224"/>
              <a:gd name="connsiteY6" fmla="*/ 208486 h 590234"/>
              <a:gd name="connsiteX7" fmla="*/ 339035 w 801224"/>
              <a:gd name="connsiteY7" fmla="*/ 214129 h 590234"/>
              <a:gd name="connsiteX8" fmla="*/ 337547 w 801224"/>
              <a:gd name="connsiteY8" fmla="*/ 218751 h 590234"/>
              <a:gd name="connsiteX9" fmla="*/ 340983 w 801224"/>
              <a:gd name="connsiteY9" fmla="*/ 219257 h 590234"/>
              <a:gd name="connsiteX10" fmla="*/ 399120 w 801224"/>
              <a:gd name="connsiteY10" fmla="*/ 227817 h 590234"/>
              <a:gd name="connsiteX11" fmla="*/ 422103 w 801224"/>
              <a:gd name="connsiteY11" fmla="*/ 231201 h 590234"/>
              <a:gd name="connsiteX12" fmla="*/ 433095 w 801224"/>
              <a:gd name="connsiteY12" fmla="*/ 226249 h 590234"/>
              <a:gd name="connsiteX13" fmla="*/ 440547 w 801224"/>
              <a:gd name="connsiteY13" fmla="*/ 225463 h 590234"/>
              <a:gd name="connsiteX14" fmla="*/ 540955 w 801224"/>
              <a:gd name="connsiteY14" fmla="*/ 233634 h 590234"/>
              <a:gd name="connsiteX15" fmla="*/ 544093 w 801224"/>
              <a:gd name="connsiteY15" fmla="*/ 231591 h 590234"/>
              <a:gd name="connsiteX16" fmla="*/ 555459 w 801224"/>
              <a:gd name="connsiteY16" fmla="*/ 224192 h 590234"/>
              <a:gd name="connsiteX17" fmla="*/ 552217 w 801224"/>
              <a:gd name="connsiteY17" fmla="*/ 214129 h 590234"/>
              <a:gd name="connsiteX18" fmla="*/ 550740 w 801224"/>
              <a:gd name="connsiteY18" fmla="*/ 208486 h 590234"/>
              <a:gd name="connsiteX19" fmla="*/ 571124 w 801224"/>
              <a:gd name="connsiteY19" fmla="*/ 191389 h 590234"/>
              <a:gd name="connsiteX20" fmla="*/ 595719 w 801224"/>
              <a:gd name="connsiteY20" fmla="*/ 170761 h 590234"/>
              <a:gd name="connsiteX21" fmla="*/ 593998 w 801224"/>
              <a:gd name="connsiteY21" fmla="*/ 167004 h 590234"/>
              <a:gd name="connsiteX22" fmla="*/ 584029 w 801224"/>
              <a:gd name="connsiteY22" fmla="*/ 139340 h 590234"/>
              <a:gd name="connsiteX23" fmla="*/ 687223 w 801224"/>
              <a:gd name="connsiteY23" fmla="*/ 54450 h 590234"/>
              <a:gd name="connsiteX24" fmla="*/ 702576 w 801224"/>
              <a:gd name="connsiteY24" fmla="*/ 41820 h 590234"/>
              <a:gd name="connsiteX25" fmla="*/ 732612 w 801224"/>
              <a:gd name="connsiteY25" fmla="*/ 78224 h 590234"/>
              <a:gd name="connsiteX26" fmla="*/ 801224 w 801224"/>
              <a:gd name="connsiteY26" fmla="*/ 302845 h 590234"/>
              <a:gd name="connsiteX27" fmla="*/ 795837 w 801224"/>
              <a:gd name="connsiteY27" fmla="*/ 356282 h 590234"/>
              <a:gd name="connsiteX28" fmla="*/ 787296 w 801224"/>
              <a:gd name="connsiteY28" fmla="*/ 363046 h 590234"/>
              <a:gd name="connsiteX29" fmla="*/ 746959 w 801224"/>
              <a:gd name="connsiteY29" fmla="*/ 344481 h 590234"/>
              <a:gd name="connsiteX30" fmla="*/ 735724 w 801224"/>
              <a:gd name="connsiteY30" fmla="*/ 354565 h 590234"/>
              <a:gd name="connsiteX31" fmla="*/ 700715 w 801224"/>
              <a:gd name="connsiteY31" fmla="*/ 385986 h 590234"/>
              <a:gd name="connsiteX32" fmla="*/ 682669 w 801224"/>
              <a:gd name="connsiteY32" fmla="*/ 376565 h 590234"/>
              <a:gd name="connsiteX33" fmla="*/ 666710 w 801224"/>
              <a:gd name="connsiteY33" fmla="*/ 402787 h 590234"/>
              <a:gd name="connsiteX34" fmla="*/ 641912 w 801224"/>
              <a:gd name="connsiteY34" fmla="*/ 418420 h 590234"/>
              <a:gd name="connsiteX35" fmla="*/ 635154 w 801224"/>
              <a:gd name="connsiteY35" fmla="*/ 420900 h 590234"/>
              <a:gd name="connsiteX36" fmla="*/ 623645 w 801224"/>
              <a:gd name="connsiteY36" fmla="*/ 451638 h 590234"/>
              <a:gd name="connsiteX37" fmla="*/ 604450 w 801224"/>
              <a:gd name="connsiteY37" fmla="*/ 469211 h 590234"/>
              <a:gd name="connsiteX38" fmla="*/ 599173 w 801224"/>
              <a:gd name="connsiteY38" fmla="*/ 472463 h 590234"/>
              <a:gd name="connsiteX39" fmla="*/ 599924 w 801224"/>
              <a:gd name="connsiteY39" fmla="*/ 473032 h 590234"/>
              <a:gd name="connsiteX40" fmla="*/ 597418 w 801224"/>
              <a:gd name="connsiteY40" fmla="*/ 477755 h 590234"/>
              <a:gd name="connsiteX41" fmla="*/ 596709 w 801224"/>
              <a:gd name="connsiteY41" fmla="*/ 477069 h 590234"/>
              <a:gd name="connsiteX42" fmla="*/ 583561 w 801224"/>
              <a:gd name="connsiteY42" fmla="*/ 504951 h 590234"/>
              <a:gd name="connsiteX43" fmla="*/ 560813 w 801224"/>
              <a:gd name="connsiteY43" fmla="*/ 520122 h 590234"/>
              <a:gd name="connsiteX44" fmla="*/ 555667 w 801224"/>
              <a:gd name="connsiteY44" fmla="*/ 522106 h 590234"/>
              <a:gd name="connsiteX45" fmla="*/ 553183 w 801224"/>
              <a:gd name="connsiteY45" fmla="*/ 526788 h 590234"/>
              <a:gd name="connsiteX46" fmla="*/ 552803 w 801224"/>
              <a:gd name="connsiteY46" fmla="*/ 526417 h 590234"/>
              <a:gd name="connsiteX47" fmla="*/ 546604 w 801224"/>
              <a:gd name="connsiteY47" fmla="*/ 543003 h 590234"/>
              <a:gd name="connsiteX48" fmla="*/ 514039 w 801224"/>
              <a:gd name="connsiteY48" fmla="*/ 562884 h 590234"/>
              <a:gd name="connsiteX49" fmla="*/ 513631 w 801224"/>
              <a:gd name="connsiteY49" fmla="*/ 563419 h 590234"/>
              <a:gd name="connsiteX50" fmla="*/ 513703 w 801224"/>
              <a:gd name="connsiteY50" fmla="*/ 563473 h 590234"/>
              <a:gd name="connsiteX51" fmla="*/ 511189 w 801224"/>
              <a:gd name="connsiteY51" fmla="*/ 568174 h 590234"/>
              <a:gd name="connsiteX52" fmla="*/ 510506 w 801224"/>
              <a:gd name="connsiteY52" fmla="*/ 567521 h 590234"/>
              <a:gd name="connsiteX53" fmla="*/ 502909 w 801224"/>
              <a:gd name="connsiteY53" fmla="*/ 577493 h 590234"/>
              <a:gd name="connsiteX54" fmla="*/ 468225 w 801224"/>
              <a:gd name="connsiteY54" fmla="*/ 590217 h 590234"/>
              <a:gd name="connsiteX55" fmla="*/ 428423 w 801224"/>
              <a:gd name="connsiteY55" fmla="*/ 568701 h 590234"/>
              <a:gd name="connsiteX56" fmla="*/ 427412 w 801224"/>
              <a:gd name="connsiteY56" fmla="*/ 567963 h 590234"/>
              <a:gd name="connsiteX57" fmla="*/ 425962 w 801224"/>
              <a:gd name="connsiteY57" fmla="*/ 570791 h 590234"/>
              <a:gd name="connsiteX58" fmla="*/ 409486 w 801224"/>
              <a:gd name="connsiteY58" fmla="*/ 583911 h 590234"/>
              <a:gd name="connsiteX59" fmla="*/ 369001 w 801224"/>
              <a:gd name="connsiteY59" fmla="*/ 581711 h 590234"/>
              <a:gd name="connsiteX60" fmla="*/ 362724 w 801224"/>
              <a:gd name="connsiteY60" fmla="*/ 549031 h 590234"/>
              <a:gd name="connsiteX61" fmla="*/ 363333 w 801224"/>
              <a:gd name="connsiteY61" fmla="*/ 548376 h 590234"/>
              <a:gd name="connsiteX62" fmla="*/ 355928 w 801224"/>
              <a:gd name="connsiteY62" fmla="*/ 552255 h 590234"/>
              <a:gd name="connsiteX63" fmla="*/ 320167 w 801224"/>
              <a:gd name="connsiteY63" fmla="*/ 536844 h 590234"/>
              <a:gd name="connsiteX64" fmla="*/ 312168 w 801224"/>
              <a:gd name="connsiteY64" fmla="*/ 513766 h 590234"/>
              <a:gd name="connsiteX65" fmla="*/ 315860 w 801224"/>
              <a:gd name="connsiteY65" fmla="*/ 507143 h 590234"/>
              <a:gd name="connsiteX66" fmla="*/ 303100 w 801224"/>
              <a:gd name="connsiteY66" fmla="*/ 509144 h 590234"/>
              <a:gd name="connsiteX67" fmla="*/ 279908 w 801224"/>
              <a:gd name="connsiteY67" fmla="*/ 496642 h 590234"/>
              <a:gd name="connsiteX68" fmla="*/ 277835 w 801224"/>
              <a:gd name="connsiteY68" fmla="*/ 470376 h 590234"/>
              <a:gd name="connsiteX69" fmla="*/ 274617 w 801224"/>
              <a:gd name="connsiteY69" fmla="*/ 472351 h 590234"/>
              <a:gd name="connsiteX70" fmla="*/ 245750 w 801224"/>
              <a:gd name="connsiteY70" fmla="*/ 458843 h 590234"/>
              <a:gd name="connsiteX71" fmla="*/ 240338 w 801224"/>
              <a:gd name="connsiteY71" fmla="*/ 434927 h 590234"/>
              <a:gd name="connsiteX72" fmla="*/ 245676 w 801224"/>
              <a:gd name="connsiteY72" fmla="*/ 423347 h 590234"/>
              <a:gd name="connsiteX73" fmla="*/ 240470 w 801224"/>
              <a:gd name="connsiteY73" fmla="*/ 418465 h 590234"/>
              <a:gd name="connsiteX74" fmla="*/ 225929 w 801224"/>
              <a:gd name="connsiteY74" fmla="*/ 404825 h 590234"/>
              <a:gd name="connsiteX75" fmla="*/ 200471 w 801224"/>
              <a:gd name="connsiteY75" fmla="*/ 380946 h 590234"/>
              <a:gd name="connsiteX76" fmla="*/ 190840 w 801224"/>
              <a:gd name="connsiteY76" fmla="*/ 385986 h 590234"/>
              <a:gd name="connsiteX77" fmla="*/ 155830 w 801224"/>
              <a:gd name="connsiteY77" fmla="*/ 354565 h 590234"/>
              <a:gd name="connsiteX78" fmla="*/ 144569 w 801224"/>
              <a:gd name="connsiteY78" fmla="*/ 344459 h 590234"/>
              <a:gd name="connsiteX79" fmla="*/ 104256 w 801224"/>
              <a:gd name="connsiteY79" fmla="*/ 363044 h 590234"/>
              <a:gd name="connsiteX80" fmla="*/ 10680 w 801224"/>
              <a:gd name="connsiteY80" fmla="*/ 288934 h 590234"/>
              <a:gd name="connsiteX81" fmla="*/ 19 w 801224"/>
              <a:gd name="connsiteY81" fmla="*/ 280491 h 590234"/>
              <a:gd name="connsiteX82" fmla="*/ 0 w 801224"/>
              <a:gd name="connsiteY82" fmla="*/ 280305 h 590234"/>
              <a:gd name="connsiteX83" fmla="*/ 5890 w 801224"/>
              <a:gd name="connsiteY83" fmla="*/ 221879 h 590234"/>
              <a:gd name="connsiteX84" fmla="*/ 115398 w 801224"/>
              <a:gd name="connsiteY84" fmla="*/ 18766 h 590234"/>
              <a:gd name="connsiteX0" fmla="*/ 229 w 853811"/>
              <a:gd name="connsiteY0" fmla="*/ 0 h 734470"/>
              <a:gd name="connsiteX1" fmla="*/ 206071 w 853811"/>
              <a:gd name="connsiteY1" fmla="*/ 156857 h 734470"/>
              <a:gd name="connsiteX2" fmla="*/ 360110 w 853811"/>
              <a:gd name="connsiteY2" fmla="*/ 283575 h 734470"/>
              <a:gd name="connsiteX3" fmla="*/ 350097 w 853811"/>
              <a:gd name="connsiteY3" fmla="*/ 311239 h 734470"/>
              <a:gd name="connsiteX4" fmla="*/ 348381 w 853811"/>
              <a:gd name="connsiteY4" fmla="*/ 314974 h 734470"/>
              <a:gd name="connsiteX5" fmla="*/ 372845 w 853811"/>
              <a:gd name="connsiteY5" fmla="*/ 335625 h 734470"/>
              <a:gd name="connsiteX6" fmla="*/ 393098 w 853811"/>
              <a:gd name="connsiteY6" fmla="*/ 352722 h 734470"/>
              <a:gd name="connsiteX7" fmla="*/ 391622 w 853811"/>
              <a:gd name="connsiteY7" fmla="*/ 358365 h 734470"/>
              <a:gd name="connsiteX8" fmla="*/ 390134 w 853811"/>
              <a:gd name="connsiteY8" fmla="*/ 362987 h 734470"/>
              <a:gd name="connsiteX9" fmla="*/ 393570 w 853811"/>
              <a:gd name="connsiteY9" fmla="*/ 363493 h 734470"/>
              <a:gd name="connsiteX10" fmla="*/ 451707 w 853811"/>
              <a:gd name="connsiteY10" fmla="*/ 372053 h 734470"/>
              <a:gd name="connsiteX11" fmla="*/ 474690 w 853811"/>
              <a:gd name="connsiteY11" fmla="*/ 375437 h 734470"/>
              <a:gd name="connsiteX12" fmla="*/ 485682 w 853811"/>
              <a:gd name="connsiteY12" fmla="*/ 370485 h 734470"/>
              <a:gd name="connsiteX13" fmla="*/ 493134 w 853811"/>
              <a:gd name="connsiteY13" fmla="*/ 369699 h 734470"/>
              <a:gd name="connsiteX14" fmla="*/ 593542 w 853811"/>
              <a:gd name="connsiteY14" fmla="*/ 377870 h 734470"/>
              <a:gd name="connsiteX15" fmla="*/ 596680 w 853811"/>
              <a:gd name="connsiteY15" fmla="*/ 375827 h 734470"/>
              <a:gd name="connsiteX16" fmla="*/ 608046 w 853811"/>
              <a:gd name="connsiteY16" fmla="*/ 368428 h 734470"/>
              <a:gd name="connsiteX17" fmla="*/ 604804 w 853811"/>
              <a:gd name="connsiteY17" fmla="*/ 358365 h 734470"/>
              <a:gd name="connsiteX18" fmla="*/ 603327 w 853811"/>
              <a:gd name="connsiteY18" fmla="*/ 352722 h 734470"/>
              <a:gd name="connsiteX19" fmla="*/ 623711 w 853811"/>
              <a:gd name="connsiteY19" fmla="*/ 335625 h 734470"/>
              <a:gd name="connsiteX20" fmla="*/ 648306 w 853811"/>
              <a:gd name="connsiteY20" fmla="*/ 314997 h 734470"/>
              <a:gd name="connsiteX21" fmla="*/ 646585 w 853811"/>
              <a:gd name="connsiteY21" fmla="*/ 311240 h 734470"/>
              <a:gd name="connsiteX22" fmla="*/ 636616 w 853811"/>
              <a:gd name="connsiteY22" fmla="*/ 283576 h 734470"/>
              <a:gd name="connsiteX23" fmla="*/ 739810 w 853811"/>
              <a:gd name="connsiteY23" fmla="*/ 198686 h 734470"/>
              <a:gd name="connsiteX24" fmla="*/ 755163 w 853811"/>
              <a:gd name="connsiteY24" fmla="*/ 186056 h 734470"/>
              <a:gd name="connsiteX25" fmla="*/ 785199 w 853811"/>
              <a:gd name="connsiteY25" fmla="*/ 222460 h 734470"/>
              <a:gd name="connsiteX26" fmla="*/ 853811 w 853811"/>
              <a:gd name="connsiteY26" fmla="*/ 447081 h 734470"/>
              <a:gd name="connsiteX27" fmla="*/ 848424 w 853811"/>
              <a:gd name="connsiteY27" fmla="*/ 500518 h 734470"/>
              <a:gd name="connsiteX28" fmla="*/ 839883 w 853811"/>
              <a:gd name="connsiteY28" fmla="*/ 507282 h 734470"/>
              <a:gd name="connsiteX29" fmla="*/ 799546 w 853811"/>
              <a:gd name="connsiteY29" fmla="*/ 488717 h 734470"/>
              <a:gd name="connsiteX30" fmla="*/ 788311 w 853811"/>
              <a:gd name="connsiteY30" fmla="*/ 498801 h 734470"/>
              <a:gd name="connsiteX31" fmla="*/ 753302 w 853811"/>
              <a:gd name="connsiteY31" fmla="*/ 530222 h 734470"/>
              <a:gd name="connsiteX32" fmla="*/ 735256 w 853811"/>
              <a:gd name="connsiteY32" fmla="*/ 520801 h 734470"/>
              <a:gd name="connsiteX33" fmla="*/ 719297 w 853811"/>
              <a:gd name="connsiteY33" fmla="*/ 547023 h 734470"/>
              <a:gd name="connsiteX34" fmla="*/ 694499 w 853811"/>
              <a:gd name="connsiteY34" fmla="*/ 562656 h 734470"/>
              <a:gd name="connsiteX35" fmla="*/ 687741 w 853811"/>
              <a:gd name="connsiteY35" fmla="*/ 565136 h 734470"/>
              <a:gd name="connsiteX36" fmla="*/ 676232 w 853811"/>
              <a:gd name="connsiteY36" fmla="*/ 595874 h 734470"/>
              <a:gd name="connsiteX37" fmla="*/ 657037 w 853811"/>
              <a:gd name="connsiteY37" fmla="*/ 613447 h 734470"/>
              <a:gd name="connsiteX38" fmla="*/ 651760 w 853811"/>
              <a:gd name="connsiteY38" fmla="*/ 616699 h 734470"/>
              <a:gd name="connsiteX39" fmla="*/ 652511 w 853811"/>
              <a:gd name="connsiteY39" fmla="*/ 617268 h 734470"/>
              <a:gd name="connsiteX40" fmla="*/ 650005 w 853811"/>
              <a:gd name="connsiteY40" fmla="*/ 621991 h 734470"/>
              <a:gd name="connsiteX41" fmla="*/ 649296 w 853811"/>
              <a:gd name="connsiteY41" fmla="*/ 621305 h 734470"/>
              <a:gd name="connsiteX42" fmla="*/ 636148 w 853811"/>
              <a:gd name="connsiteY42" fmla="*/ 649187 h 734470"/>
              <a:gd name="connsiteX43" fmla="*/ 613400 w 853811"/>
              <a:gd name="connsiteY43" fmla="*/ 664358 h 734470"/>
              <a:gd name="connsiteX44" fmla="*/ 608254 w 853811"/>
              <a:gd name="connsiteY44" fmla="*/ 666342 h 734470"/>
              <a:gd name="connsiteX45" fmla="*/ 605770 w 853811"/>
              <a:gd name="connsiteY45" fmla="*/ 671024 h 734470"/>
              <a:gd name="connsiteX46" fmla="*/ 605390 w 853811"/>
              <a:gd name="connsiteY46" fmla="*/ 670653 h 734470"/>
              <a:gd name="connsiteX47" fmla="*/ 599191 w 853811"/>
              <a:gd name="connsiteY47" fmla="*/ 687239 h 734470"/>
              <a:gd name="connsiteX48" fmla="*/ 566626 w 853811"/>
              <a:gd name="connsiteY48" fmla="*/ 707120 h 734470"/>
              <a:gd name="connsiteX49" fmla="*/ 566218 w 853811"/>
              <a:gd name="connsiteY49" fmla="*/ 707655 h 734470"/>
              <a:gd name="connsiteX50" fmla="*/ 566290 w 853811"/>
              <a:gd name="connsiteY50" fmla="*/ 707709 h 734470"/>
              <a:gd name="connsiteX51" fmla="*/ 563776 w 853811"/>
              <a:gd name="connsiteY51" fmla="*/ 712410 h 734470"/>
              <a:gd name="connsiteX52" fmla="*/ 563093 w 853811"/>
              <a:gd name="connsiteY52" fmla="*/ 711757 h 734470"/>
              <a:gd name="connsiteX53" fmla="*/ 555496 w 853811"/>
              <a:gd name="connsiteY53" fmla="*/ 721729 h 734470"/>
              <a:gd name="connsiteX54" fmla="*/ 520812 w 853811"/>
              <a:gd name="connsiteY54" fmla="*/ 734453 h 734470"/>
              <a:gd name="connsiteX55" fmla="*/ 481010 w 853811"/>
              <a:gd name="connsiteY55" fmla="*/ 712937 h 734470"/>
              <a:gd name="connsiteX56" fmla="*/ 479999 w 853811"/>
              <a:gd name="connsiteY56" fmla="*/ 712199 h 734470"/>
              <a:gd name="connsiteX57" fmla="*/ 478549 w 853811"/>
              <a:gd name="connsiteY57" fmla="*/ 715027 h 734470"/>
              <a:gd name="connsiteX58" fmla="*/ 462073 w 853811"/>
              <a:gd name="connsiteY58" fmla="*/ 728147 h 734470"/>
              <a:gd name="connsiteX59" fmla="*/ 421588 w 853811"/>
              <a:gd name="connsiteY59" fmla="*/ 725947 h 734470"/>
              <a:gd name="connsiteX60" fmla="*/ 415311 w 853811"/>
              <a:gd name="connsiteY60" fmla="*/ 693267 h 734470"/>
              <a:gd name="connsiteX61" fmla="*/ 415920 w 853811"/>
              <a:gd name="connsiteY61" fmla="*/ 692612 h 734470"/>
              <a:gd name="connsiteX62" fmla="*/ 408515 w 853811"/>
              <a:gd name="connsiteY62" fmla="*/ 696491 h 734470"/>
              <a:gd name="connsiteX63" fmla="*/ 372754 w 853811"/>
              <a:gd name="connsiteY63" fmla="*/ 681080 h 734470"/>
              <a:gd name="connsiteX64" fmla="*/ 364755 w 853811"/>
              <a:gd name="connsiteY64" fmla="*/ 658002 h 734470"/>
              <a:gd name="connsiteX65" fmla="*/ 368447 w 853811"/>
              <a:gd name="connsiteY65" fmla="*/ 651379 h 734470"/>
              <a:gd name="connsiteX66" fmla="*/ 355687 w 853811"/>
              <a:gd name="connsiteY66" fmla="*/ 653380 h 734470"/>
              <a:gd name="connsiteX67" fmla="*/ 332495 w 853811"/>
              <a:gd name="connsiteY67" fmla="*/ 640878 h 734470"/>
              <a:gd name="connsiteX68" fmla="*/ 330422 w 853811"/>
              <a:gd name="connsiteY68" fmla="*/ 614612 h 734470"/>
              <a:gd name="connsiteX69" fmla="*/ 327204 w 853811"/>
              <a:gd name="connsiteY69" fmla="*/ 616587 h 734470"/>
              <a:gd name="connsiteX70" fmla="*/ 298337 w 853811"/>
              <a:gd name="connsiteY70" fmla="*/ 603079 h 734470"/>
              <a:gd name="connsiteX71" fmla="*/ 292925 w 853811"/>
              <a:gd name="connsiteY71" fmla="*/ 579163 h 734470"/>
              <a:gd name="connsiteX72" fmla="*/ 298263 w 853811"/>
              <a:gd name="connsiteY72" fmla="*/ 567583 h 734470"/>
              <a:gd name="connsiteX73" fmla="*/ 293057 w 853811"/>
              <a:gd name="connsiteY73" fmla="*/ 562701 h 734470"/>
              <a:gd name="connsiteX74" fmla="*/ 278516 w 853811"/>
              <a:gd name="connsiteY74" fmla="*/ 549061 h 734470"/>
              <a:gd name="connsiteX75" fmla="*/ 253058 w 853811"/>
              <a:gd name="connsiteY75" fmla="*/ 525182 h 734470"/>
              <a:gd name="connsiteX76" fmla="*/ 243427 w 853811"/>
              <a:gd name="connsiteY76" fmla="*/ 530222 h 734470"/>
              <a:gd name="connsiteX77" fmla="*/ 208417 w 853811"/>
              <a:gd name="connsiteY77" fmla="*/ 498801 h 734470"/>
              <a:gd name="connsiteX78" fmla="*/ 197156 w 853811"/>
              <a:gd name="connsiteY78" fmla="*/ 488695 h 734470"/>
              <a:gd name="connsiteX79" fmla="*/ 156843 w 853811"/>
              <a:gd name="connsiteY79" fmla="*/ 507280 h 734470"/>
              <a:gd name="connsiteX80" fmla="*/ 63267 w 853811"/>
              <a:gd name="connsiteY80" fmla="*/ 433170 h 734470"/>
              <a:gd name="connsiteX81" fmla="*/ 52606 w 853811"/>
              <a:gd name="connsiteY81" fmla="*/ 424727 h 734470"/>
              <a:gd name="connsiteX82" fmla="*/ 52587 w 853811"/>
              <a:gd name="connsiteY82" fmla="*/ 424541 h 734470"/>
              <a:gd name="connsiteX83" fmla="*/ 58477 w 853811"/>
              <a:gd name="connsiteY83" fmla="*/ 366115 h 734470"/>
              <a:gd name="connsiteX84" fmla="*/ 167985 w 853811"/>
              <a:gd name="connsiteY84" fmla="*/ 163002 h 734470"/>
              <a:gd name="connsiteX85" fmla="*/ 229 w 853811"/>
              <a:gd name="connsiteY85" fmla="*/ 0 h 734470"/>
              <a:gd name="connsiteX0" fmla="*/ 13600 w 867182"/>
              <a:gd name="connsiteY0" fmla="*/ 0 h 734470"/>
              <a:gd name="connsiteX1" fmla="*/ 219442 w 867182"/>
              <a:gd name="connsiteY1" fmla="*/ 156857 h 734470"/>
              <a:gd name="connsiteX2" fmla="*/ 373481 w 867182"/>
              <a:gd name="connsiteY2" fmla="*/ 283575 h 734470"/>
              <a:gd name="connsiteX3" fmla="*/ 363468 w 867182"/>
              <a:gd name="connsiteY3" fmla="*/ 311239 h 734470"/>
              <a:gd name="connsiteX4" fmla="*/ 361752 w 867182"/>
              <a:gd name="connsiteY4" fmla="*/ 314974 h 734470"/>
              <a:gd name="connsiteX5" fmla="*/ 386216 w 867182"/>
              <a:gd name="connsiteY5" fmla="*/ 335625 h 734470"/>
              <a:gd name="connsiteX6" fmla="*/ 406469 w 867182"/>
              <a:gd name="connsiteY6" fmla="*/ 352722 h 734470"/>
              <a:gd name="connsiteX7" fmla="*/ 404993 w 867182"/>
              <a:gd name="connsiteY7" fmla="*/ 358365 h 734470"/>
              <a:gd name="connsiteX8" fmla="*/ 403505 w 867182"/>
              <a:gd name="connsiteY8" fmla="*/ 362987 h 734470"/>
              <a:gd name="connsiteX9" fmla="*/ 406941 w 867182"/>
              <a:gd name="connsiteY9" fmla="*/ 363493 h 734470"/>
              <a:gd name="connsiteX10" fmla="*/ 465078 w 867182"/>
              <a:gd name="connsiteY10" fmla="*/ 372053 h 734470"/>
              <a:gd name="connsiteX11" fmla="*/ 488061 w 867182"/>
              <a:gd name="connsiteY11" fmla="*/ 375437 h 734470"/>
              <a:gd name="connsiteX12" fmla="*/ 499053 w 867182"/>
              <a:gd name="connsiteY12" fmla="*/ 370485 h 734470"/>
              <a:gd name="connsiteX13" fmla="*/ 506505 w 867182"/>
              <a:gd name="connsiteY13" fmla="*/ 369699 h 734470"/>
              <a:gd name="connsiteX14" fmla="*/ 606913 w 867182"/>
              <a:gd name="connsiteY14" fmla="*/ 377870 h 734470"/>
              <a:gd name="connsiteX15" fmla="*/ 610051 w 867182"/>
              <a:gd name="connsiteY15" fmla="*/ 375827 h 734470"/>
              <a:gd name="connsiteX16" fmla="*/ 621417 w 867182"/>
              <a:gd name="connsiteY16" fmla="*/ 368428 h 734470"/>
              <a:gd name="connsiteX17" fmla="*/ 618175 w 867182"/>
              <a:gd name="connsiteY17" fmla="*/ 358365 h 734470"/>
              <a:gd name="connsiteX18" fmla="*/ 616698 w 867182"/>
              <a:gd name="connsiteY18" fmla="*/ 352722 h 734470"/>
              <a:gd name="connsiteX19" fmla="*/ 637082 w 867182"/>
              <a:gd name="connsiteY19" fmla="*/ 335625 h 734470"/>
              <a:gd name="connsiteX20" fmla="*/ 661677 w 867182"/>
              <a:gd name="connsiteY20" fmla="*/ 314997 h 734470"/>
              <a:gd name="connsiteX21" fmla="*/ 659956 w 867182"/>
              <a:gd name="connsiteY21" fmla="*/ 311240 h 734470"/>
              <a:gd name="connsiteX22" fmla="*/ 649987 w 867182"/>
              <a:gd name="connsiteY22" fmla="*/ 283576 h 734470"/>
              <a:gd name="connsiteX23" fmla="*/ 753181 w 867182"/>
              <a:gd name="connsiteY23" fmla="*/ 198686 h 734470"/>
              <a:gd name="connsiteX24" fmla="*/ 768534 w 867182"/>
              <a:gd name="connsiteY24" fmla="*/ 186056 h 734470"/>
              <a:gd name="connsiteX25" fmla="*/ 798570 w 867182"/>
              <a:gd name="connsiteY25" fmla="*/ 222460 h 734470"/>
              <a:gd name="connsiteX26" fmla="*/ 867182 w 867182"/>
              <a:gd name="connsiteY26" fmla="*/ 447081 h 734470"/>
              <a:gd name="connsiteX27" fmla="*/ 861795 w 867182"/>
              <a:gd name="connsiteY27" fmla="*/ 500518 h 734470"/>
              <a:gd name="connsiteX28" fmla="*/ 853254 w 867182"/>
              <a:gd name="connsiteY28" fmla="*/ 507282 h 734470"/>
              <a:gd name="connsiteX29" fmla="*/ 812917 w 867182"/>
              <a:gd name="connsiteY29" fmla="*/ 488717 h 734470"/>
              <a:gd name="connsiteX30" fmla="*/ 801682 w 867182"/>
              <a:gd name="connsiteY30" fmla="*/ 498801 h 734470"/>
              <a:gd name="connsiteX31" fmla="*/ 766673 w 867182"/>
              <a:gd name="connsiteY31" fmla="*/ 530222 h 734470"/>
              <a:gd name="connsiteX32" fmla="*/ 748627 w 867182"/>
              <a:gd name="connsiteY32" fmla="*/ 520801 h 734470"/>
              <a:gd name="connsiteX33" fmla="*/ 732668 w 867182"/>
              <a:gd name="connsiteY33" fmla="*/ 547023 h 734470"/>
              <a:gd name="connsiteX34" fmla="*/ 707870 w 867182"/>
              <a:gd name="connsiteY34" fmla="*/ 562656 h 734470"/>
              <a:gd name="connsiteX35" fmla="*/ 701112 w 867182"/>
              <a:gd name="connsiteY35" fmla="*/ 565136 h 734470"/>
              <a:gd name="connsiteX36" fmla="*/ 689603 w 867182"/>
              <a:gd name="connsiteY36" fmla="*/ 595874 h 734470"/>
              <a:gd name="connsiteX37" fmla="*/ 670408 w 867182"/>
              <a:gd name="connsiteY37" fmla="*/ 613447 h 734470"/>
              <a:gd name="connsiteX38" fmla="*/ 665131 w 867182"/>
              <a:gd name="connsiteY38" fmla="*/ 616699 h 734470"/>
              <a:gd name="connsiteX39" fmla="*/ 665882 w 867182"/>
              <a:gd name="connsiteY39" fmla="*/ 617268 h 734470"/>
              <a:gd name="connsiteX40" fmla="*/ 663376 w 867182"/>
              <a:gd name="connsiteY40" fmla="*/ 621991 h 734470"/>
              <a:gd name="connsiteX41" fmla="*/ 662667 w 867182"/>
              <a:gd name="connsiteY41" fmla="*/ 621305 h 734470"/>
              <a:gd name="connsiteX42" fmla="*/ 649519 w 867182"/>
              <a:gd name="connsiteY42" fmla="*/ 649187 h 734470"/>
              <a:gd name="connsiteX43" fmla="*/ 626771 w 867182"/>
              <a:gd name="connsiteY43" fmla="*/ 664358 h 734470"/>
              <a:gd name="connsiteX44" fmla="*/ 621625 w 867182"/>
              <a:gd name="connsiteY44" fmla="*/ 666342 h 734470"/>
              <a:gd name="connsiteX45" fmla="*/ 619141 w 867182"/>
              <a:gd name="connsiteY45" fmla="*/ 671024 h 734470"/>
              <a:gd name="connsiteX46" fmla="*/ 618761 w 867182"/>
              <a:gd name="connsiteY46" fmla="*/ 670653 h 734470"/>
              <a:gd name="connsiteX47" fmla="*/ 612562 w 867182"/>
              <a:gd name="connsiteY47" fmla="*/ 687239 h 734470"/>
              <a:gd name="connsiteX48" fmla="*/ 579997 w 867182"/>
              <a:gd name="connsiteY48" fmla="*/ 707120 h 734470"/>
              <a:gd name="connsiteX49" fmla="*/ 579589 w 867182"/>
              <a:gd name="connsiteY49" fmla="*/ 707655 h 734470"/>
              <a:gd name="connsiteX50" fmla="*/ 579661 w 867182"/>
              <a:gd name="connsiteY50" fmla="*/ 707709 h 734470"/>
              <a:gd name="connsiteX51" fmla="*/ 577147 w 867182"/>
              <a:gd name="connsiteY51" fmla="*/ 712410 h 734470"/>
              <a:gd name="connsiteX52" fmla="*/ 576464 w 867182"/>
              <a:gd name="connsiteY52" fmla="*/ 711757 h 734470"/>
              <a:gd name="connsiteX53" fmla="*/ 568867 w 867182"/>
              <a:gd name="connsiteY53" fmla="*/ 721729 h 734470"/>
              <a:gd name="connsiteX54" fmla="*/ 534183 w 867182"/>
              <a:gd name="connsiteY54" fmla="*/ 734453 h 734470"/>
              <a:gd name="connsiteX55" fmla="*/ 494381 w 867182"/>
              <a:gd name="connsiteY55" fmla="*/ 712937 h 734470"/>
              <a:gd name="connsiteX56" fmla="*/ 493370 w 867182"/>
              <a:gd name="connsiteY56" fmla="*/ 712199 h 734470"/>
              <a:gd name="connsiteX57" fmla="*/ 491920 w 867182"/>
              <a:gd name="connsiteY57" fmla="*/ 715027 h 734470"/>
              <a:gd name="connsiteX58" fmla="*/ 475444 w 867182"/>
              <a:gd name="connsiteY58" fmla="*/ 728147 h 734470"/>
              <a:gd name="connsiteX59" fmla="*/ 434959 w 867182"/>
              <a:gd name="connsiteY59" fmla="*/ 725947 h 734470"/>
              <a:gd name="connsiteX60" fmla="*/ 428682 w 867182"/>
              <a:gd name="connsiteY60" fmla="*/ 693267 h 734470"/>
              <a:gd name="connsiteX61" fmla="*/ 429291 w 867182"/>
              <a:gd name="connsiteY61" fmla="*/ 692612 h 734470"/>
              <a:gd name="connsiteX62" fmla="*/ 421886 w 867182"/>
              <a:gd name="connsiteY62" fmla="*/ 696491 h 734470"/>
              <a:gd name="connsiteX63" fmla="*/ 386125 w 867182"/>
              <a:gd name="connsiteY63" fmla="*/ 681080 h 734470"/>
              <a:gd name="connsiteX64" fmla="*/ 378126 w 867182"/>
              <a:gd name="connsiteY64" fmla="*/ 658002 h 734470"/>
              <a:gd name="connsiteX65" fmla="*/ 381818 w 867182"/>
              <a:gd name="connsiteY65" fmla="*/ 651379 h 734470"/>
              <a:gd name="connsiteX66" fmla="*/ 369058 w 867182"/>
              <a:gd name="connsiteY66" fmla="*/ 653380 h 734470"/>
              <a:gd name="connsiteX67" fmla="*/ 345866 w 867182"/>
              <a:gd name="connsiteY67" fmla="*/ 640878 h 734470"/>
              <a:gd name="connsiteX68" fmla="*/ 343793 w 867182"/>
              <a:gd name="connsiteY68" fmla="*/ 614612 h 734470"/>
              <a:gd name="connsiteX69" fmla="*/ 340575 w 867182"/>
              <a:gd name="connsiteY69" fmla="*/ 616587 h 734470"/>
              <a:gd name="connsiteX70" fmla="*/ 311708 w 867182"/>
              <a:gd name="connsiteY70" fmla="*/ 603079 h 734470"/>
              <a:gd name="connsiteX71" fmla="*/ 306296 w 867182"/>
              <a:gd name="connsiteY71" fmla="*/ 579163 h 734470"/>
              <a:gd name="connsiteX72" fmla="*/ 311634 w 867182"/>
              <a:gd name="connsiteY72" fmla="*/ 567583 h 734470"/>
              <a:gd name="connsiteX73" fmla="*/ 306428 w 867182"/>
              <a:gd name="connsiteY73" fmla="*/ 562701 h 734470"/>
              <a:gd name="connsiteX74" fmla="*/ 291887 w 867182"/>
              <a:gd name="connsiteY74" fmla="*/ 549061 h 734470"/>
              <a:gd name="connsiteX75" fmla="*/ 266429 w 867182"/>
              <a:gd name="connsiteY75" fmla="*/ 525182 h 734470"/>
              <a:gd name="connsiteX76" fmla="*/ 256798 w 867182"/>
              <a:gd name="connsiteY76" fmla="*/ 530222 h 734470"/>
              <a:gd name="connsiteX77" fmla="*/ 221788 w 867182"/>
              <a:gd name="connsiteY77" fmla="*/ 498801 h 734470"/>
              <a:gd name="connsiteX78" fmla="*/ 210527 w 867182"/>
              <a:gd name="connsiteY78" fmla="*/ 488695 h 734470"/>
              <a:gd name="connsiteX79" fmla="*/ 170214 w 867182"/>
              <a:gd name="connsiteY79" fmla="*/ 507280 h 734470"/>
              <a:gd name="connsiteX80" fmla="*/ 76638 w 867182"/>
              <a:gd name="connsiteY80" fmla="*/ 433170 h 734470"/>
              <a:gd name="connsiteX81" fmla="*/ 65977 w 867182"/>
              <a:gd name="connsiteY81" fmla="*/ 424727 h 734470"/>
              <a:gd name="connsiteX82" fmla="*/ 65958 w 867182"/>
              <a:gd name="connsiteY82" fmla="*/ 424541 h 734470"/>
              <a:gd name="connsiteX83" fmla="*/ 71848 w 867182"/>
              <a:gd name="connsiteY83" fmla="*/ 366115 h 734470"/>
              <a:gd name="connsiteX84" fmla="*/ 13535 w 867182"/>
              <a:gd name="connsiteY84" fmla="*/ 91338 h 734470"/>
              <a:gd name="connsiteX85" fmla="*/ 13600 w 867182"/>
              <a:gd name="connsiteY85" fmla="*/ 0 h 73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67182" h="734470">
                <a:moveTo>
                  <a:pt x="13600" y="0"/>
                </a:moveTo>
                <a:lnTo>
                  <a:pt x="219442" y="156857"/>
                </a:lnTo>
                <a:lnTo>
                  <a:pt x="373481" y="283575"/>
                </a:lnTo>
                <a:cubicBezTo>
                  <a:pt x="373481" y="283575"/>
                  <a:pt x="370442" y="294316"/>
                  <a:pt x="363468" y="311239"/>
                </a:cubicBezTo>
                <a:lnTo>
                  <a:pt x="361752" y="314974"/>
                </a:lnTo>
                <a:lnTo>
                  <a:pt x="386216" y="335625"/>
                </a:lnTo>
                <a:lnTo>
                  <a:pt x="406469" y="352722"/>
                </a:lnTo>
                <a:cubicBezTo>
                  <a:pt x="406469" y="352722"/>
                  <a:pt x="406018" y="354740"/>
                  <a:pt x="404993" y="358365"/>
                </a:cubicBezTo>
                <a:lnTo>
                  <a:pt x="403505" y="362987"/>
                </a:lnTo>
                <a:lnTo>
                  <a:pt x="406941" y="363493"/>
                </a:lnTo>
                <a:lnTo>
                  <a:pt x="465078" y="372053"/>
                </a:lnTo>
                <a:lnTo>
                  <a:pt x="488061" y="375437"/>
                </a:lnTo>
                <a:lnTo>
                  <a:pt x="499053" y="370485"/>
                </a:lnTo>
                <a:cubicBezTo>
                  <a:pt x="503525" y="369542"/>
                  <a:pt x="506505" y="369699"/>
                  <a:pt x="506505" y="369699"/>
                </a:cubicBezTo>
                <a:lnTo>
                  <a:pt x="606913" y="377870"/>
                </a:lnTo>
                <a:lnTo>
                  <a:pt x="610051" y="375827"/>
                </a:lnTo>
                <a:lnTo>
                  <a:pt x="621417" y="368428"/>
                </a:lnTo>
                <a:lnTo>
                  <a:pt x="618175" y="358365"/>
                </a:lnTo>
                <a:cubicBezTo>
                  <a:pt x="617149" y="354740"/>
                  <a:pt x="616698" y="352722"/>
                  <a:pt x="616698" y="352722"/>
                </a:cubicBezTo>
                <a:lnTo>
                  <a:pt x="637082" y="335625"/>
                </a:lnTo>
                <a:lnTo>
                  <a:pt x="661677" y="314997"/>
                </a:lnTo>
                <a:lnTo>
                  <a:pt x="659956" y="311240"/>
                </a:lnTo>
                <a:cubicBezTo>
                  <a:pt x="653006" y="294318"/>
                  <a:pt x="649987" y="283576"/>
                  <a:pt x="649987" y="283576"/>
                </a:cubicBezTo>
                <a:lnTo>
                  <a:pt x="753181" y="198686"/>
                </a:lnTo>
                <a:lnTo>
                  <a:pt x="768534" y="186056"/>
                </a:lnTo>
                <a:lnTo>
                  <a:pt x="798570" y="222460"/>
                </a:lnTo>
                <a:cubicBezTo>
                  <a:pt x="841888" y="286579"/>
                  <a:pt x="867182" y="363876"/>
                  <a:pt x="867182" y="447081"/>
                </a:cubicBezTo>
                <a:lnTo>
                  <a:pt x="861795" y="500518"/>
                </a:lnTo>
                <a:lnTo>
                  <a:pt x="853254" y="507282"/>
                </a:lnTo>
                <a:lnTo>
                  <a:pt x="812917" y="488717"/>
                </a:lnTo>
                <a:lnTo>
                  <a:pt x="801682" y="498801"/>
                </a:lnTo>
                <a:lnTo>
                  <a:pt x="766673" y="530222"/>
                </a:lnTo>
                <a:lnTo>
                  <a:pt x="748627" y="520801"/>
                </a:lnTo>
                <a:lnTo>
                  <a:pt x="732668" y="547023"/>
                </a:lnTo>
                <a:cubicBezTo>
                  <a:pt x="723696" y="555107"/>
                  <a:pt x="714106" y="560019"/>
                  <a:pt x="707870" y="562656"/>
                </a:cubicBezTo>
                <a:lnTo>
                  <a:pt x="701112" y="565136"/>
                </a:lnTo>
                <a:lnTo>
                  <a:pt x="689603" y="595874"/>
                </a:lnTo>
                <a:cubicBezTo>
                  <a:pt x="683205" y="604029"/>
                  <a:pt x="675527" y="609986"/>
                  <a:pt x="670408" y="613447"/>
                </a:cubicBezTo>
                <a:lnTo>
                  <a:pt x="665131" y="616699"/>
                </a:lnTo>
                <a:lnTo>
                  <a:pt x="665882" y="617268"/>
                </a:lnTo>
                <a:lnTo>
                  <a:pt x="663376" y="621991"/>
                </a:lnTo>
                <a:lnTo>
                  <a:pt x="662667" y="621305"/>
                </a:lnTo>
                <a:lnTo>
                  <a:pt x="649519" y="649187"/>
                </a:lnTo>
                <a:cubicBezTo>
                  <a:pt x="641760" y="656873"/>
                  <a:pt x="632743" y="661715"/>
                  <a:pt x="626771" y="664358"/>
                </a:cubicBezTo>
                <a:lnTo>
                  <a:pt x="621625" y="666342"/>
                </a:lnTo>
                <a:lnTo>
                  <a:pt x="619141" y="671024"/>
                </a:lnTo>
                <a:lnTo>
                  <a:pt x="618761" y="670653"/>
                </a:lnTo>
                <a:lnTo>
                  <a:pt x="612562" y="687239"/>
                </a:lnTo>
                <a:cubicBezTo>
                  <a:pt x="600825" y="703232"/>
                  <a:pt x="579997" y="707120"/>
                  <a:pt x="579997" y="707120"/>
                </a:cubicBezTo>
                <a:lnTo>
                  <a:pt x="579589" y="707655"/>
                </a:lnTo>
                <a:lnTo>
                  <a:pt x="579661" y="707709"/>
                </a:lnTo>
                <a:lnTo>
                  <a:pt x="577147" y="712410"/>
                </a:lnTo>
                <a:lnTo>
                  <a:pt x="576464" y="711757"/>
                </a:lnTo>
                <a:lnTo>
                  <a:pt x="568867" y="721729"/>
                </a:lnTo>
                <a:cubicBezTo>
                  <a:pt x="554658" y="732863"/>
                  <a:pt x="534183" y="734453"/>
                  <a:pt x="534183" y="734453"/>
                </a:cubicBezTo>
                <a:cubicBezTo>
                  <a:pt x="525240" y="734217"/>
                  <a:pt x="504295" y="720021"/>
                  <a:pt x="494381" y="712937"/>
                </a:cubicBezTo>
                <a:lnTo>
                  <a:pt x="493370" y="712199"/>
                </a:lnTo>
                <a:lnTo>
                  <a:pt x="491920" y="715027"/>
                </a:lnTo>
                <a:cubicBezTo>
                  <a:pt x="486899" y="720369"/>
                  <a:pt x="480936" y="724376"/>
                  <a:pt x="475444" y="728147"/>
                </a:cubicBezTo>
                <a:cubicBezTo>
                  <a:pt x="464774" y="735688"/>
                  <a:pt x="448454" y="738202"/>
                  <a:pt x="434959" y="725947"/>
                </a:cubicBezTo>
                <a:cubicBezTo>
                  <a:pt x="421464" y="713692"/>
                  <a:pt x="428682" y="693267"/>
                  <a:pt x="428682" y="693267"/>
                </a:cubicBezTo>
                <a:lnTo>
                  <a:pt x="429291" y="692612"/>
                </a:lnTo>
                <a:lnTo>
                  <a:pt x="421886" y="696491"/>
                </a:lnTo>
                <a:cubicBezTo>
                  <a:pt x="421886" y="696491"/>
                  <a:pt x="400869" y="700265"/>
                  <a:pt x="386125" y="681080"/>
                </a:cubicBezTo>
                <a:cubicBezTo>
                  <a:pt x="378753" y="671487"/>
                  <a:pt x="377106" y="664017"/>
                  <a:pt x="378126" y="658002"/>
                </a:cubicBezTo>
                <a:lnTo>
                  <a:pt x="381818" y="651379"/>
                </a:lnTo>
                <a:lnTo>
                  <a:pt x="369058" y="653380"/>
                </a:lnTo>
                <a:cubicBezTo>
                  <a:pt x="361484" y="653223"/>
                  <a:pt x="352302" y="650628"/>
                  <a:pt x="345866" y="640878"/>
                </a:cubicBezTo>
                <a:lnTo>
                  <a:pt x="343793" y="614612"/>
                </a:lnTo>
                <a:lnTo>
                  <a:pt x="340575" y="616587"/>
                </a:lnTo>
                <a:cubicBezTo>
                  <a:pt x="340575" y="616587"/>
                  <a:pt x="325514" y="620043"/>
                  <a:pt x="311708" y="603079"/>
                </a:cubicBezTo>
                <a:cubicBezTo>
                  <a:pt x="306531" y="596795"/>
                  <a:pt x="304962" y="588156"/>
                  <a:pt x="306296" y="579163"/>
                </a:cubicBezTo>
                <a:lnTo>
                  <a:pt x="311634" y="567583"/>
                </a:lnTo>
                <a:lnTo>
                  <a:pt x="306428" y="562701"/>
                </a:lnTo>
                <a:lnTo>
                  <a:pt x="291887" y="549061"/>
                </a:lnTo>
                <a:lnTo>
                  <a:pt x="266429" y="525182"/>
                </a:lnTo>
                <a:lnTo>
                  <a:pt x="256798" y="530222"/>
                </a:lnTo>
                <a:lnTo>
                  <a:pt x="221788" y="498801"/>
                </a:lnTo>
                <a:lnTo>
                  <a:pt x="210527" y="488695"/>
                </a:lnTo>
                <a:lnTo>
                  <a:pt x="170214" y="507280"/>
                </a:lnTo>
                <a:lnTo>
                  <a:pt x="76638" y="433170"/>
                </a:lnTo>
                <a:lnTo>
                  <a:pt x="65977" y="424727"/>
                </a:lnTo>
                <a:cubicBezTo>
                  <a:pt x="65971" y="424665"/>
                  <a:pt x="65964" y="424603"/>
                  <a:pt x="65958" y="424541"/>
                </a:cubicBezTo>
                <a:lnTo>
                  <a:pt x="71848" y="366115"/>
                </a:lnTo>
                <a:cubicBezTo>
                  <a:pt x="87903" y="287656"/>
                  <a:pt x="-40992" y="145865"/>
                  <a:pt x="13535" y="91338"/>
                </a:cubicBezTo>
                <a:cubicBezTo>
                  <a:pt x="21116" y="85083"/>
                  <a:pt x="6019" y="6255"/>
                  <a:pt x="13600" y="0"/>
                </a:cubicBezTo>
                <a:close/>
              </a:path>
            </a:pathLst>
          </a:custGeom>
          <a:solidFill>
            <a:sysClr val="windowText" lastClr="000000">
              <a:alpha val="10000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/>
            </a:endParaRPr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F94DF0B0-12C3-47C6-9954-BAD5101B46A7}"/>
              </a:ext>
            </a:extLst>
          </p:cNvPr>
          <p:cNvSpPr>
            <a:spLocks/>
          </p:cNvSpPr>
          <p:nvPr/>
        </p:nvSpPr>
        <p:spPr bwMode="auto">
          <a:xfrm>
            <a:off x="642867" y="5122914"/>
            <a:ext cx="1552959" cy="1305237"/>
          </a:xfrm>
          <a:custGeom>
            <a:avLst/>
            <a:gdLst>
              <a:gd name="T0" fmla="*/ 0 w 1414"/>
              <a:gd name="T1" fmla="*/ 494 h 1187"/>
              <a:gd name="T2" fmla="*/ 190 w 1414"/>
              <a:gd name="T3" fmla="*/ 672 h 1187"/>
              <a:gd name="T4" fmla="*/ 738 w 1414"/>
              <a:gd name="T5" fmla="*/ 1106 h 1187"/>
              <a:gd name="T6" fmla="*/ 882 w 1414"/>
              <a:gd name="T7" fmla="*/ 1187 h 1187"/>
              <a:gd name="T8" fmla="*/ 1028 w 1414"/>
              <a:gd name="T9" fmla="*/ 1100 h 1187"/>
              <a:gd name="T10" fmla="*/ 1156 w 1414"/>
              <a:gd name="T11" fmla="*/ 972 h 1187"/>
              <a:gd name="T12" fmla="*/ 1298 w 1414"/>
              <a:gd name="T13" fmla="*/ 813 h 1187"/>
              <a:gd name="T14" fmla="*/ 1414 w 1414"/>
              <a:gd name="T15" fmla="*/ 648 h 1187"/>
              <a:gd name="T16" fmla="*/ 1274 w 1414"/>
              <a:gd name="T17" fmla="*/ 494 h 1187"/>
              <a:gd name="T18" fmla="*/ 996 w 1414"/>
              <a:gd name="T19" fmla="*/ 290 h 1187"/>
              <a:gd name="T20" fmla="*/ 774 w 1414"/>
              <a:gd name="T21" fmla="*/ 50 h 1187"/>
              <a:gd name="T22" fmla="*/ 434 w 1414"/>
              <a:gd name="T23" fmla="*/ 0 h 1187"/>
              <a:gd name="T24" fmla="*/ 202 w 1414"/>
              <a:gd name="T25" fmla="*/ 252 h 1187"/>
              <a:gd name="T26" fmla="*/ 0 w 1414"/>
              <a:gd name="T27" fmla="*/ 494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4" h="1187">
                <a:moveTo>
                  <a:pt x="0" y="494"/>
                </a:moveTo>
                <a:cubicBezTo>
                  <a:pt x="190" y="672"/>
                  <a:pt x="190" y="672"/>
                  <a:pt x="190" y="672"/>
                </a:cubicBezTo>
                <a:cubicBezTo>
                  <a:pt x="738" y="1106"/>
                  <a:pt x="738" y="1106"/>
                  <a:pt x="738" y="1106"/>
                </a:cubicBezTo>
                <a:cubicBezTo>
                  <a:pt x="738" y="1106"/>
                  <a:pt x="844" y="1186"/>
                  <a:pt x="882" y="1187"/>
                </a:cubicBezTo>
                <a:cubicBezTo>
                  <a:pt x="882" y="1187"/>
                  <a:pt x="998" y="1178"/>
                  <a:pt x="1028" y="1100"/>
                </a:cubicBezTo>
                <a:cubicBezTo>
                  <a:pt x="1028" y="1100"/>
                  <a:pt x="1146" y="1078"/>
                  <a:pt x="1156" y="972"/>
                </a:cubicBezTo>
                <a:cubicBezTo>
                  <a:pt x="1156" y="972"/>
                  <a:pt x="1290" y="932"/>
                  <a:pt x="1298" y="813"/>
                </a:cubicBezTo>
                <a:cubicBezTo>
                  <a:pt x="1298" y="813"/>
                  <a:pt x="1414" y="752"/>
                  <a:pt x="1414" y="648"/>
                </a:cubicBezTo>
                <a:cubicBezTo>
                  <a:pt x="1414" y="544"/>
                  <a:pt x="1274" y="494"/>
                  <a:pt x="1274" y="494"/>
                </a:cubicBezTo>
                <a:cubicBezTo>
                  <a:pt x="1274" y="494"/>
                  <a:pt x="1018" y="302"/>
                  <a:pt x="996" y="290"/>
                </a:cubicBezTo>
                <a:cubicBezTo>
                  <a:pt x="974" y="278"/>
                  <a:pt x="774" y="50"/>
                  <a:pt x="774" y="50"/>
                </a:cubicBezTo>
                <a:cubicBezTo>
                  <a:pt x="434" y="0"/>
                  <a:pt x="434" y="0"/>
                  <a:pt x="434" y="0"/>
                </a:cubicBezTo>
                <a:cubicBezTo>
                  <a:pt x="202" y="252"/>
                  <a:pt x="202" y="252"/>
                  <a:pt x="202" y="252"/>
                </a:cubicBezTo>
                <a:lnTo>
                  <a:pt x="0" y="494"/>
                </a:lnTo>
                <a:close/>
              </a:path>
            </a:pathLst>
          </a:custGeom>
          <a:solidFill>
            <a:srgbClr val="FFD7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/>
            </a:endParaRPr>
          </a:p>
        </p:txBody>
      </p:sp>
      <p:sp>
        <p:nvSpPr>
          <p:cNvPr id="6" name="Freeform 97">
            <a:extLst>
              <a:ext uri="{FF2B5EF4-FFF2-40B4-BE49-F238E27FC236}">
                <a16:creationId xmlns:a16="http://schemas.microsoft.com/office/drawing/2014/main" id="{51144DF2-2C9B-4C85-B379-89ECB307E2B1}"/>
              </a:ext>
            </a:extLst>
          </p:cNvPr>
          <p:cNvSpPr>
            <a:spLocks/>
          </p:cNvSpPr>
          <p:nvPr/>
        </p:nvSpPr>
        <p:spPr bwMode="auto">
          <a:xfrm>
            <a:off x="1599097" y="6241313"/>
            <a:ext cx="171621" cy="109687"/>
          </a:xfrm>
          <a:custGeom>
            <a:avLst/>
            <a:gdLst>
              <a:gd name="T0" fmla="*/ 156 w 156"/>
              <a:gd name="T1" fmla="*/ 85 h 100"/>
              <a:gd name="T2" fmla="*/ 53 w 156"/>
              <a:gd name="T3" fmla="*/ 12 h 100"/>
              <a:gd name="T4" fmla="*/ 0 w 156"/>
              <a:gd name="T5" fmla="*/ 8 h 100"/>
              <a:gd name="T6" fmla="*/ 45 w 156"/>
              <a:gd name="T7" fmla="*/ 22 h 100"/>
              <a:gd name="T8" fmla="*/ 148 w 156"/>
              <a:gd name="T9" fmla="*/ 100 h 100"/>
              <a:gd name="T10" fmla="*/ 156 w 156"/>
              <a:gd name="T11" fmla="*/ 85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6" h="100">
                <a:moveTo>
                  <a:pt x="156" y="85"/>
                </a:moveTo>
                <a:cubicBezTo>
                  <a:pt x="156" y="85"/>
                  <a:pt x="70" y="20"/>
                  <a:pt x="53" y="12"/>
                </a:cubicBezTo>
                <a:cubicBezTo>
                  <a:pt x="36" y="5"/>
                  <a:pt x="16" y="0"/>
                  <a:pt x="0" y="8"/>
                </a:cubicBezTo>
                <a:cubicBezTo>
                  <a:pt x="0" y="8"/>
                  <a:pt x="26" y="9"/>
                  <a:pt x="45" y="22"/>
                </a:cubicBezTo>
                <a:cubicBezTo>
                  <a:pt x="78" y="43"/>
                  <a:pt x="146" y="81"/>
                  <a:pt x="148" y="100"/>
                </a:cubicBezTo>
                <a:lnTo>
                  <a:pt x="156" y="85"/>
                </a:lnTo>
                <a:close/>
              </a:path>
            </a:pathLst>
          </a:custGeom>
          <a:solidFill>
            <a:srgbClr val="EFA1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/>
            </a:endParaRPr>
          </a:p>
        </p:txBody>
      </p:sp>
      <p:sp>
        <p:nvSpPr>
          <p:cNvPr id="7" name="Freeform 98">
            <a:extLst>
              <a:ext uri="{FF2B5EF4-FFF2-40B4-BE49-F238E27FC236}">
                <a16:creationId xmlns:a16="http://schemas.microsoft.com/office/drawing/2014/main" id="{C0BC20AF-6A31-4FC0-8540-1D663E65FFC7}"/>
              </a:ext>
            </a:extLst>
          </p:cNvPr>
          <p:cNvSpPr>
            <a:spLocks/>
          </p:cNvSpPr>
          <p:nvPr/>
        </p:nvSpPr>
        <p:spPr bwMode="auto">
          <a:xfrm>
            <a:off x="1745523" y="6095936"/>
            <a:ext cx="172143" cy="110213"/>
          </a:xfrm>
          <a:custGeom>
            <a:avLst/>
            <a:gdLst>
              <a:gd name="T0" fmla="*/ 157 w 157"/>
              <a:gd name="T1" fmla="*/ 85 h 100"/>
              <a:gd name="T2" fmla="*/ 54 w 157"/>
              <a:gd name="T3" fmla="*/ 12 h 100"/>
              <a:gd name="T4" fmla="*/ 0 w 157"/>
              <a:gd name="T5" fmla="*/ 8 h 100"/>
              <a:gd name="T6" fmla="*/ 46 w 157"/>
              <a:gd name="T7" fmla="*/ 21 h 100"/>
              <a:gd name="T8" fmla="*/ 149 w 157"/>
              <a:gd name="T9" fmla="*/ 100 h 100"/>
              <a:gd name="T10" fmla="*/ 157 w 157"/>
              <a:gd name="T11" fmla="*/ 85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" h="100">
                <a:moveTo>
                  <a:pt x="157" y="85"/>
                </a:moveTo>
                <a:cubicBezTo>
                  <a:pt x="157" y="85"/>
                  <a:pt x="70" y="19"/>
                  <a:pt x="54" y="12"/>
                </a:cubicBezTo>
                <a:cubicBezTo>
                  <a:pt x="37" y="5"/>
                  <a:pt x="17" y="0"/>
                  <a:pt x="0" y="8"/>
                </a:cubicBezTo>
                <a:cubicBezTo>
                  <a:pt x="0" y="8"/>
                  <a:pt x="27" y="9"/>
                  <a:pt x="46" y="21"/>
                </a:cubicBezTo>
                <a:cubicBezTo>
                  <a:pt x="79" y="43"/>
                  <a:pt x="147" y="80"/>
                  <a:pt x="149" y="100"/>
                </a:cubicBezTo>
                <a:lnTo>
                  <a:pt x="157" y="85"/>
                </a:lnTo>
                <a:close/>
              </a:path>
            </a:pathLst>
          </a:custGeom>
          <a:solidFill>
            <a:srgbClr val="EFA1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/>
            </a:endParaRPr>
          </a:p>
        </p:txBody>
      </p:sp>
      <p:sp>
        <p:nvSpPr>
          <p:cNvPr id="8" name="Freeform 99">
            <a:extLst>
              <a:ext uri="{FF2B5EF4-FFF2-40B4-BE49-F238E27FC236}">
                <a16:creationId xmlns:a16="http://schemas.microsoft.com/office/drawing/2014/main" id="{6DDD09B7-A1BC-413D-A443-0DFF6B0BC329}"/>
              </a:ext>
            </a:extLst>
          </p:cNvPr>
          <p:cNvSpPr>
            <a:spLocks/>
          </p:cNvSpPr>
          <p:nvPr/>
        </p:nvSpPr>
        <p:spPr bwMode="auto">
          <a:xfrm>
            <a:off x="1900346" y="5924320"/>
            <a:ext cx="172143" cy="110213"/>
          </a:xfrm>
          <a:custGeom>
            <a:avLst/>
            <a:gdLst>
              <a:gd name="T0" fmla="*/ 157 w 157"/>
              <a:gd name="T1" fmla="*/ 85 h 100"/>
              <a:gd name="T2" fmla="*/ 54 w 157"/>
              <a:gd name="T3" fmla="*/ 12 h 100"/>
              <a:gd name="T4" fmla="*/ 0 w 157"/>
              <a:gd name="T5" fmla="*/ 8 h 100"/>
              <a:gd name="T6" fmla="*/ 46 w 157"/>
              <a:gd name="T7" fmla="*/ 21 h 100"/>
              <a:gd name="T8" fmla="*/ 149 w 157"/>
              <a:gd name="T9" fmla="*/ 100 h 100"/>
              <a:gd name="T10" fmla="*/ 157 w 157"/>
              <a:gd name="T11" fmla="*/ 85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" h="100">
                <a:moveTo>
                  <a:pt x="157" y="85"/>
                </a:moveTo>
                <a:cubicBezTo>
                  <a:pt x="157" y="85"/>
                  <a:pt x="70" y="19"/>
                  <a:pt x="54" y="12"/>
                </a:cubicBezTo>
                <a:cubicBezTo>
                  <a:pt x="37" y="5"/>
                  <a:pt x="17" y="0"/>
                  <a:pt x="0" y="8"/>
                </a:cubicBezTo>
                <a:cubicBezTo>
                  <a:pt x="0" y="8"/>
                  <a:pt x="27" y="9"/>
                  <a:pt x="46" y="21"/>
                </a:cubicBezTo>
                <a:cubicBezTo>
                  <a:pt x="78" y="43"/>
                  <a:pt x="147" y="80"/>
                  <a:pt x="149" y="100"/>
                </a:cubicBezTo>
                <a:lnTo>
                  <a:pt x="157" y="85"/>
                </a:lnTo>
                <a:close/>
              </a:path>
            </a:pathLst>
          </a:custGeom>
          <a:solidFill>
            <a:srgbClr val="EFA1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/>
            </a:endParaRPr>
          </a:p>
        </p:txBody>
      </p:sp>
      <p:sp>
        <p:nvSpPr>
          <p:cNvPr id="9" name="Freeform 100">
            <a:extLst>
              <a:ext uri="{FF2B5EF4-FFF2-40B4-BE49-F238E27FC236}">
                <a16:creationId xmlns:a16="http://schemas.microsoft.com/office/drawing/2014/main" id="{08234727-1C76-478D-AEC9-414BA9F78C47}"/>
              </a:ext>
            </a:extLst>
          </p:cNvPr>
          <p:cNvSpPr>
            <a:spLocks/>
          </p:cNvSpPr>
          <p:nvPr/>
        </p:nvSpPr>
        <p:spPr bwMode="auto">
          <a:xfrm>
            <a:off x="428739" y="4950248"/>
            <a:ext cx="735803" cy="763091"/>
          </a:xfrm>
          <a:custGeom>
            <a:avLst/>
            <a:gdLst>
              <a:gd name="T0" fmla="*/ 517 w 670"/>
              <a:gd name="T1" fmla="*/ 0 h 694"/>
              <a:gd name="T2" fmla="*/ 670 w 670"/>
              <a:gd name="T3" fmla="*/ 129 h 694"/>
              <a:gd name="T4" fmla="*/ 193 w 670"/>
              <a:gd name="T5" fmla="*/ 694 h 694"/>
              <a:gd name="T6" fmla="*/ 0 w 670"/>
              <a:gd name="T7" fmla="*/ 521 h 694"/>
              <a:gd name="T8" fmla="*/ 85 w 670"/>
              <a:gd name="T9" fmla="*/ 382 h 694"/>
              <a:gd name="T10" fmla="*/ 369 w 670"/>
              <a:gd name="T11" fmla="*/ 108 h 694"/>
              <a:gd name="T12" fmla="*/ 517 w 670"/>
              <a:gd name="T13" fmla="*/ 0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0" h="694">
                <a:moveTo>
                  <a:pt x="517" y="0"/>
                </a:moveTo>
                <a:cubicBezTo>
                  <a:pt x="670" y="129"/>
                  <a:pt x="670" y="129"/>
                  <a:pt x="670" y="129"/>
                </a:cubicBezTo>
                <a:cubicBezTo>
                  <a:pt x="670" y="129"/>
                  <a:pt x="578" y="540"/>
                  <a:pt x="193" y="694"/>
                </a:cubicBezTo>
                <a:cubicBezTo>
                  <a:pt x="0" y="521"/>
                  <a:pt x="0" y="521"/>
                  <a:pt x="0" y="521"/>
                </a:cubicBezTo>
                <a:cubicBezTo>
                  <a:pt x="0" y="521"/>
                  <a:pt x="72" y="397"/>
                  <a:pt x="85" y="382"/>
                </a:cubicBezTo>
                <a:cubicBezTo>
                  <a:pt x="98" y="368"/>
                  <a:pt x="341" y="128"/>
                  <a:pt x="369" y="108"/>
                </a:cubicBezTo>
                <a:cubicBezTo>
                  <a:pt x="397" y="88"/>
                  <a:pt x="517" y="0"/>
                  <a:pt x="5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/>
            </a:endParaRPr>
          </a:p>
        </p:txBody>
      </p:sp>
      <p:sp>
        <p:nvSpPr>
          <p:cNvPr id="10" name="Freeform 102">
            <a:extLst>
              <a:ext uri="{FF2B5EF4-FFF2-40B4-BE49-F238E27FC236}">
                <a16:creationId xmlns:a16="http://schemas.microsoft.com/office/drawing/2014/main" id="{317EE409-94B6-45EF-A3E9-305E0970B595}"/>
              </a:ext>
            </a:extLst>
          </p:cNvPr>
          <p:cNvSpPr>
            <a:spLocks/>
          </p:cNvSpPr>
          <p:nvPr/>
        </p:nvSpPr>
        <p:spPr bwMode="auto">
          <a:xfrm>
            <a:off x="1180814" y="5122914"/>
            <a:ext cx="1234390" cy="712709"/>
          </a:xfrm>
          <a:custGeom>
            <a:avLst/>
            <a:gdLst>
              <a:gd name="T0" fmla="*/ 704 w 1124"/>
              <a:gd name="T1" fmla="*/ 0 h 648"/>
              <a:gd name="T2" fmla="*/ 624 w 1124"/>
              <a:gd name="T3" fmla="*/ 52 h 648"/>
              <a:gd name="T4" fmla="*/ 304 w 1124"/>
              <a:gd name="T5" fmla="*/ 26 h 648"/>
              <a:gd name="T6" fmla="*/ 228 w 1124"/>
              <a:gd name="T7" fmla="*/ 52 h 648"/>
              <a:gd name="T8" fmla="*/ 66 w 1124"/>
              <a:gd name="T9" fmla="*/ 210 h 648"/>
              <a:gd name="T10" fmla="*/ 40 w 1124"/>
              <a:gd name="T11" fmla="*/ 292 h 648"/>
              <a:gd name="T12" fmla="*/ 0 w 1124"/>
              <a:gd name="T13" fmla="*/ 522 h 648"/>
              <a:gd name="T14" fmla="*/ 262 w 1124"/>
              <a:gd name="T15" fmla="*/ 354 h 648"/>
              <a:gd name="T16" fmla="*/ 306 w 1124"/>
              <a:gd name="T17" fmla="*/ 320 h 648"/>
              <a:gd name="T18" fmla="*/ 634 w 1124"/>
              <a:gd name="T19" fmla="*/ 454 h 648"/>
              <a:gd name="T20" fmla="*/ 924 w 1124"/>
              <a:gd name="T21" fmla="*/ 648 h 648"/>
              <a:gd name="T22" fmla="*/ 1092 w 1124"/>
              <a:gd name="T23" fmla="*/ 480 h 648"/>
              <a:gd name="T24" fmla="*/ 942 w 1124"/>
              <a:gd name="T25" fmla="*/ 312 h 648"/>
              <a:gd name="T26" fmla="*/ 761 w 1124"/>
              <a:gd name="T27" fmla="*/ 112 h 648"/>
              <a:gd name="T28" fmla="*/ 704 w 1124"/>
              <a:gd name="T29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24" h="648">
                <a:moveTo>
                  <a:pt x="704" y="0"/>
                </a:moveTo>
                <a:cubicBezTo>
                  <a:pt x="624" y="52"/>
                  <a:pt x="624" y="52"/>
                  <a:pt x="624" y="52"/>
                </a:cubicBezTo>
                <a:cubicBezTo>
                  <a:pt x="304" y="26"/>
                  <a:pt x="304" y="26"/>
                  <a:pt x="304" y="26"/>
                </a:cubicBezTo>
                <a:cubicBezTo>
                  <a:pt x="304" y="26"/>
                  <a:pt x="266" y="24"/>
                  <a:pt x="228" y="52"/>
                </a:cubicBezTo>
                <a:cubicBezTo>
                  <a:pt x="190" y="80"/>
                  <a:pt x="66" y="210"/>
                  <a:pt x="66" y="210"/>
                </a:cubicBezTo>
                <a:cubicBezTo>
                  <a:pt x="66" y="210"/>
                  <a:pt x="48" y="232"/>
                  <a:pt x="40" y="292"/>
                </a:cubicBezTo>
                <a:cubicBezTo>
                  <a:pt x="32" y="352"/>
                  <a:pt x="0" y="522"/>
                  <a:pt x="0" y="522"/>
                </a:cubicBezTo>
                <a:cubicBezTo>
                  <a:pt x="0" y="522"/>
                  <a:pt x="188" y="620"/>
                  <a:pt x="262" y="354"/>
                </a:cubicBezTo>
                <a:cubicBezTo>
                  <a:pt x="262" y="354"/>
                  <a:pt x="298" y="338"/>
                  <a:pt x="306" y="320"/>
                </a:cubicBezTo>
                <a:cubicBezTo>
                  <a:pt x="306" y="320"/>
                  <a:pt x="412" y="488"/>
                  <a:pt x="634" y="454"/>
                </a:cubicBezTo>
                <a:cubicBezTo>
                  <a:pt x="634" y="454"/>
                  <a:pt x="762" y="600"/>
                  <a:pt x="924" y="648"/>
                </a:cubicBezTo>
                <a:cubicBezTo>
                  <a:pt x="924" y="648"/>
                  <a:pt x="1060" y="610"/>
                  <a:pt x="1092" y="480"/>
                </a:cubicBezTo>
                <a:cubicBezTo>
                  <a:pt x="1124" y="350"/>
                  <a:pt x="942" y="312"/>
                  <a:pt x="942" y="312"/>
                </a:cubicBezTo>
                <a:cubicBezTo>
                  <a:pt x="942" y="312"/>
                  <a:pt x="755" y="120"/>
                  <a:pt x="761" y="112"/>
                </a:cubicBezTo>
                <a:cubicBezTo>
                  <a:pt x="766" y="104"/>
                  <a:pt x="704" y="0"/>
                  <a:pt x="704" y="0"/>
                </a:cubicBezTo>
                <a:close/>
              </a:path>
            </a:pathLst>
          </a:custGeom>
          <a:solidFill>
            <a:srgbClr val="FCB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/>
            </a:endParaRPr>
          </a:p>
        </p:txBody>
      </p:sp>
      <p:sp>
        <p:nvSpPr>
          <p:cNvPr id="11" name="Freeform 103">
            <a:extLst>
              <a:ext uri="{FF2B5EF4-FFF2-40B4-BE49-F238E27FC236}">
                <a16:creationId xmlns:a16="http://schemas.microsoft.com/office/drawing/2014/main" id="{1D58E061-8CDF-495A-BD51-8E6CE3A442A7}"/>
              </a:ext>
            </a:extLst>
          </p:cNvPr>
          <p:cNvSpPr>
            <a:spLocks/>
          </p:cNvSpPr>
          <p:nvPr/>
        </p:nvSpPr>
        <p:spPr bwMode="auto">
          <a:xfrm>
            <a:off x="1217027" y="6142121"/>
            <a:ext cx="295477" cy="299150"/>
          </a:xfrm>
          <a:custGeom>
            <a:avLst/>
            <a:gdLst>
              <a:gd name="T0" fmla="*/ 136 w 269"/>
              <a:gd name="T1" fmla="*/ 22 h 272"/>
              <a:gd name="T2" fmla="*/ 23 w 269"/>
              <a:gd name="T3" fmla="*/ 129 h 272"/>
              <a:gd name="T4" fmla="*/ 43 w 269"/>
              <a:gd name="T5" fmla="*/ 233 h 272"/>
              <a:gd name="T6" fmla="*/ 172 w 269"/>
              <a:gd name="T7" fmla="*/ 240 h 272"/>
              <a:gd name="T8" fmla="*/ 259 w 269"/>
              <a:gd name="T9" fmla="*/ 131 h 272"/>
              <a:gd name="T10" fmla="*/ 136 w 269"/>
              <a:gd name="T11" fmla="*/ 2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" h="272">
                <a:moveTo>
                  <a:pt x="136" y="22"/>
                </a:moveTo>
                <a:cubicBezTo>
                  <a:pt x="136" y="22"/>
                  <a:pt x="62" y="68"/>
                  <a:pt x="23" y="129"/>
                </a:cubicBezTo>
                <a:cubicBezTo>
                  <a:pt x="23" y="129"/>
                  <a:pt x="0" y="194"/>
                  <a:pt x="43" y="233"/>
                </a:cubicBezTo>
                <a:cubicBezTo>
                  <a:pt x="86" y="272"/>
                  <a:pt x="138" y="264"/>
                  <a:pt x="172" y="240"/>
                </a:cubicBezTo>
                <a:cubicBezTo>
                  <a:pt x="207" y="216"/>
                  <a:pt x="248" y="189"/>
                  <a:pt x="259" y="131"/>
                </a:cubicBezTo>
                <a:cubicBezTo>
                  <a:pt x="269" y="77"/>
                  <a:pt x="222" y="0"/>
                  <a:pt x="136" y="22"/>
                </a:cubicBezTo>
                <a:close/>
              </a:path>
            </a:pathLst>
          </a:custGeom>
          <a:solidFill>
            <a:srgbClr val="FCB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/>
            </a:endParaRPr>
          </a:p>
        </p:txBody>
      </p:sp>
      <p:sp>
        <p:nvSpPr>
          <p:cNvPr id="12" name="Freeform 104">
            <a:extLst>
              <a:ext uri="{FF2B5EF4-FFF2-40B4-BE49-F238E27FC236}">
                <a16:creationId xmlns:a16="http://schemas.microsoft.com/office/drawing/2014/main" id="{E859E754-84CC-4CAA-8E55-2AC3ACADC80C}"/>
              </a:ext>
            </a:extLst>
          </p:cNvPr>
          <p:cNvSpPr>
            <a:spLocks/>
          </p:cNvSpPr>
          <p:nvPr/>
        </p:nvSpPr>
        <p:spPr bwMode="auto">
          <a:xfrm>
            <a:off x="1041736" y="6003570"/>
            <a:ext cx="357929" cy="304922"/>
          </a:xfrm>
          <a:custGeom>
            <a:avLst/>
            <a:gdLst>
              <a:gd name="T0" fmla="*/ 161 w 326"/>
              <a:gd name="T1" fmla="*/ 265 h 277"/>
              <a:gd name="T2" fmla="*/ 47 w 326"/>
              <a:gd name="T3" fmla="*/ 216 h 277"/>
              <a:gd name="T4" fmla="*/ 47 w 326"/>
              <a:gd name="T5" fmla="*/ 97 h 277"/>
              <a:gd name="T6" fmla="*/ 161 w 326"/>
              <a:gd name="T7" fmla="*/ 12 h 277"/>
              <a:gd name="T8" fmla="*/ 288 w 326"/>
              <a:gd name="T9" fmla="*/ 46 h 277"/>
              <a:gd name="T10" fmla="*/ 296 w 326"/>
              <a:gd name="T11" fmla="*/ 148 h 277"/>
              <a:gd name="T12" fmla="*/ 161 w 326"/>
              <a:gd name="T13" fmla="*/ 265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6" h="277">
                <a:moveTo>
                  <a:pt x="161" y="265"/>
                </a:moveTo>
                <a:cubicBezTo>
                  <a:pt x="161" y="265"/>
                  <a:pt x="94" y="277"/>
                  <a:pt x="47" y="216"/>
                </a:cubicBezTo>
                <a:cubicBezTo>
                  <a:pt x="0" y="155"/>
                  <a:pt x="26" y="121"/>
                  <a:pt x="47" y="97"/>
                </a:cubicBezTo>
                <a:cubicBezTo>
                  <a:pt x="68" y="73"/>
                  <a:pt x="123" y="23"/>
                  <a:pt x="161" y="12"/>
                </a:cubicBezTo>
                <a:cubicBezTo>
                  <a:pt x="199" y="1"/>
                  <a:pt x="250" y="0"/>
                  <a:pt x="288" y="46"/>
                </a:cubicBezTo>
                <a:cubicBezTo>
                  <a:pt x="326" y="92"/>
                  <a:pt x="296" y="148"/>
                  <a:pt x="296" y="148"/>
                </a:cubicBezTo>
                <a:cubicBezTo>
                  <a:pt x="296" y="148"/>
                  <a:pt x="215" y="254"/>
                  <a:pt x="161" y="265"/>
                </a:cubicBezTo>
                <a:close/>
              </a:path>
            </a:pathLst>
          </a:custGeom>
          <a:solidFill>
            <a:srgbClr val="FCB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/>
            </a:endParaRPr>
          </a:p>
        </p:txBody>
      </p:sp>
      <p:sp>
        <p:nvSpPr>
          <p:cNvPr id="13" name="Freeform 105">
            <a:extLst>
              <a:ext uri="{FF2B5EF4-FFF2-40B4-BE49-F238E27FC236}">
                <a16:creationId xmlns:a16="http://schemas.microsoft.com/office/drawing/2014/main" id="{8DAC85DB-2E59-40E6-B29E-F2B69D2F6B67}"/>
              </a:ext>
            </a:extLst>
          </p:cNvPr>
          <p:cNvSpPr>
            <a:spLocks/>
          </p:cNvSpPr>
          <p:nvPr/>
        </p:nvSpPr>
        <p:spPr bwMode="auto">
          <a:xfrm>
            <a:off x="907381" y="5818830"/>
            <a:ext cx="328542" cy="350058"/>
          </a:xfrm>
          <a:custGeom>
            <a:avLst/>
            <a:gdLst>
              <a:gd name="T0" fmla="*/ 158 w 299"/>
              <a:gd name="T1" fmla="*/ 289 h 318"/>
              <a:gd name="T2" fmla="*/ 41 w 299"/>
              <a:gd name="T3" fmla="*/ 256 h 318"/>
              <a:gd name="T4" fmla="*/ 113 w 299"/>
              <a:gd name="T5" fmla="*/ 59 h 318"/>
              <a:gd name="T6" fmla="*/ 286 w 299"/>
              <a:gd name="T7" fmla="*/ 98 h 318"/>
              <a:gd name="T8" fmla="*/ 158 w 299"/>
              <a:gd name="T9" fmla="*/ 289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" h="318">
                <a:moveTo>
                  <a:pt x="158" y="289"/>
                </a:moveTo>
                <a:cubicBezTo>
                  <a:pt x="158" y="289"/>
                  <a:pt x="82" y="318"/>
                  <a:pt x="41" y="256"/>
                </a:cubicBezTo>
                <a:cubicBezTo>
                  <a:pt x="0" y="194"/>
                  <a:pt x="37" y="118"/>
                  <a:pt x="113" y="59"/>
                </a:cubicBezTo>
                <a:cubicBezTo>
                  <a:pt x="189" y="0"/>
                  <a:pt x="271" y="35"/>
                  <a:pt x="286" y="98"/>
                </a:cubicBezTo>
                <a:cubicBezTo>
                  <a:pt x="299" y="154"/>
                  <a:pt x="276" y="224"/>
                  <a:pt x="158" y="289"/>
                </a:cubicBezTo>
                <a:close/>
              </a:path>
            </a:pathLst>
          </a:custGeom>
          <a:solidFill>
            <a:srgbClr val="FCB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/>
            </a:endParaRPr>
          </a:p>
        </p:txBody>
      </p:sp>
      <p:sp>
        <p:nvSpPr>
          <p:cNvPr id="14" name="Freeform 106">
            <a:extLst>
              <a:ext uri="{FF2B5EF4-FFF2-40B4-BE49-F238E27FC236}">
                <a16:creationId xmlns:a16="http://schemas.microsoft.com/office/drawing/2014/main" id="{525D4678-D3BA-4C7B-B98A-E992E0FD163D}"/>
              </a:ext>
            </a:extLst>
          </p:cNvPr>
          <p:cNvSpPr>
            <a:spLocks/>
          </p:cNvSpPr>
          <p:nvPr/>
        </p:nvSpPr>
        <p:spPr bwMode="auto">
          <a:xfrm>
            <a:off x="796641" y="5692349"/>
            <a:ext cx="320671" cy="335362"/>
          </a:xfrm>
          <a:custGeom>
            <a:avLst/>
            <a:gdLst>
              <a:gd name="T0" fmla="*/ 125 w 292"/>
              <a:gd name="T1" fmla="*/ 294 h 305"/>
              <a:gd name="T2" fmla="*/ 33 w 292"/>
              <a:gd name="T3" fmla="*/ 251 h 305"/>
              <a:gd name="T4" fmla="*/ 54 w 292"/>
              <a:gd name="T5" fmla="*/ 92 h 305"/>
              <a:gd name="T6" fmla="*/ 237 w 292"/>
              <a:gd name="T7" fmla="*/ 55 h 305"/>
              <a:gd name="T8" fmla="*/ 253 w 292"/>
              <a:gd name="T9" fmla="*/ 178 h 305"/>
              <a:gd name="T10" fmla="*/ 125 w 292"/>
              <a:gd name="T11" fmla="*/ 29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2" h="305">
                <a:moveTo>
                  <a:pt x="125" y="294"/>
                </a:moveTo>
                <a:cubicBezTo>
                  <a:pt x="125" y="294"/>
                  <a:pt x="77" y="305"/>
                  <a:pt x="33" y="251"/>
                </a:cubicBezTo>
                <a:cubicBezTo>
                  <a:pt x="0" y="211"/>
                  <a:pt x="13" y="141"/>
                  <a:pt x="54" y="92"/>
                </a:cubicBezTo>
                <a:cubicBezTo>
                  <a:pt x="95" y="43"/>
                  <a:pt x="173" y="0"/>
                  <a:pt x="237" y="55"/>
                </a:cubicBezTo>
                <a:cubicBezTo>
                  <a:pt x="292" y="102"/>
                  <a:pt x="268" y="155"/>
                  <a:pt x="253" y="178"/>
                </a:cubicBezTo>
                <a:cubicBezTo>
                  <a:pt x="239" y="201"/>
                  <a:pt x="148" y="289"/>
                  <a:pt x="125" y="294"/>
                </a:cubicBezTo>
                <a:close/>
              </a:path>
            </a:pathLst>
          </a:custGeom>
          <a:solidFill>
            <a:srgbClr val="FCB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/>
            </a:endParaRPr>
          </a:p>
        </p:txBody>
      </p:sp>
      <p:sp>
        <p:nvSpPr>
          <p:cNvPr id="15" name="Freeform 107">
            <a:extLst>
              <a:ext uri="{FF2B5EF4-FFF2-40B4-BE49-F238E27FC236}">
                <a16:creationId xmlns:a16="http://schemas.microsoft.com/office/drawing/2014/main" id="{F4E6BB49-1A45-4579-B0A0-C74C46AA0067}"/>
              </a:ext>
            </a:extLst>
          </p:cNvPr>
          <p:cNvSpPr>
            <a:spLocks/>
          </p:cNvSpPr>
          <p:nvPr/>
        </p:nvSpPr>
        <p:spPr bwMode="auto">
          <a:xfrm>
            <a:off x="1900346" y="4950248"/>
            <a:ext cx="736856" cy="763091"/>
          </a:xfrm>
          <a:custGeom>
            <a:avLst/>
            <a:gdLst>
              <a:gd name="T0" fmla="*/ 154 w 671"/>
              <a:gd name="T1" fmla="*/ 0 h 694"/>
              <a:gd name="T2" fmla="*/ 0 w 671"/>
              <a:gd name="T3" fmla="*/ 129 h 694"/>
              <a:gd name="T4" fmla="*/ 478 w 671"/>
              <a:gd name="T5" fmla="*/ 694 h 694"/>
              <a:gd name="T6" fmla="*/ 671 w 671"/>
              <a:gd name="T7" fmla="*/ 521 h 694"/>
              <a:gd name="T8" fmla="*/ 586 w 671"/>
              <a:gd name="T9" fmla="*/ 382 h 694"/>
              <a:gd name="T10" fmla="*/ 302 w 671"/>
              <a:gd name="T11" fmla="*/ 108 h 694"/>
              <a:gd name="T12" fmla="*/ 154 w 671"/>
              <a:gd name="T13" fmla="*/ 0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1" h="694">
                <a:moveTo>
                  <a:pt x="154" y="0"/>
                </a:moveTo>
                <a:cubicBezTo>
                  <a:pt x="0" y="129"/>
                  <a:pt x="0" y="129"/>
                  <a:pt x="0" y="129"/>
                </a:cubicBezTo>
                <a:cubicBezTo>
                  <a:pt x="0" y="129"/>
                  <a:pt x="92" y="540"/>
                  <a:pt x="478" y="694"/>
                </a:cubicBezTo>
                <a:cubicBezTo>
                  <a:pt x="671" y="521"/>
                  <a:pt x="671" y="521"/>
                  <a:pt x="671" y="521"/>
                </a:cubicBezTo>
                <a:cubicBezTo>
                  <a:pt x="671" y="521"/>
                  <a:pt x="599" y="397"/>
                  <a:pt x="586" y="382"/>
                </a:cubicBezTo>
                <a:cubicBezTo>
                  <a:pt x="572" y="368"/>
                  <a:pt x="330" y="128"/>
                  <a:pt x="302" y="108"/>
                </a:cubicBezTo>
                <a:cubicBezTo>
                  <a:pt x="274" y="88"/>
                  <a:pt x="154" y="0"/>
                  <a:pt x="1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C369BDE-355E-4BE2-AACE-73F30FC845CB}"/>
              </a:ext>
            </a:extLst>
          </p:cNvPr>
          <p:cNvSpPr>
            <a:spLocks/>
          </p:cNvSpPr>
          <p:nvPr/>
        </p:nvSpPr>
        <p:spPr bwMode="auto">
          <a:xfrm>
            <a:off x="-184811" y="3950066"/>
            <a:ext cx="1233895" cy="1682978"/>
          </a:xfrm>
          <a:custGeom>
            <a:avLst/>
            <a:gdLst>
              <a:gd name="connsiteX0" fmla="*/ 96613 w 277677"/>
              <a:gd name="connsiteY0" fmla="*/ 0 h 349706"/>
              <a:gd name="connsiteX1" fmla="*/ 139441 w 277677"/>
              <a:gd name="connsiteY1" fmla="*/ 35232 h 349706"/>
              <a:gd name="connsiteX2" fmla="*/ 277677 w 277677"/>
              <a:gd name="connsiteY2" fmla="*/ 148950 h 349706"/>
              <a:gd name="connsiteX3" fmla="*/ 95263 w 277677"/>
              <a:gd name="connsiteY3" fmla="*/ 349706 h 349706"/>
              <a:gd name="connsiteX4" fmla="*/ 11287 w 277677"/>
              <a:gd name="connsiteY4" fmla="*/ 283199 h 349706"/>
              <a:gd name="connsiteX5" fmla="*/ 1720 w 277677"/>
              <a:gd name="connsiteY5" fmla="*/ 275622 h 349706"/>
              <a:gd name="connsiteX6" fmla="*/ 0 w 277677"/>
              <a:gd name="connsiteY6" fmla="*/ 258558 h 349706"/>
              <a:gd name="connsiteX7" fmla="*/ 68612 w 277677"/>
              <a:gd name="connsiteY7" fmla="*/ 33937 h 349706"/>
              <a:gd name="connsiteX0" fmla="*/ 605 w 292791"/>
              <a:gd name="connsiteY0" fmla="*/ 0 h 431521"/>
              <a:gd name="connsiteX1" fmla="*/ 154555 w 292791"/>
              <a:gd name="connsiteY1" fmla="*/ 117047 h 431521"/>
              <a:gd name="connsiteX2" fmla="*/ 292791 w 292791"/>
              <a:gd name="connsiteY2" fmla="*/ 230765 h 431521"/>
              <a:gd name="connsiteX3" fmla="*/ 110377 w 292791"/>
              <a:gd name="connsiteY3" fmla="*/ 431521 h 431521"/>
              <a:gd name="connsiteX4" fmla="*/ 26401 w 292791"/>
              <a:gd name="connsiteY4" fmla="*/ 365014 h 431521"/>
              <a:gd name="connsiteX5" fmla="*/ 16834 w 292791"/>
              <a:gd name="connsiteY5" fmla="*/ 357437 h 431521"/>
              <a:gd name="connsiteX6" fmla="*/ 15114 w 292791"/>
              <a:gd name="connsiteY6" fmla="*/ 340373 h 431521"/>
              <a:gd name="connsiteX7" fmla="*/ 83726 w 292791"/>
              <a:gd name="connsiteY7" fmla="*/ 115752 h 431521"/>
              <a:gd name="connsiteX8" fmla="*/ 605 w 292791"/>
              <a:gd name="connsiteY8" fmla="*/ 0 h 431521"/>
              <a:gd name="connsiteX0" fmla="*/ 24188 w 316374"/>
              <a:gd name="connsiteY0" fmla="*/ 0 h 431521"/>
              <a:gd name="connsiteX1" fmla="*/ 178138 w 316374"/>
              <a:gd name="connsiteY1" fmla="*/ 117047 h 431521"/>
              <a:gd name="connsiteX2" fmla="*/ 316374 w 316374"/>
              <a:gd name="connsiteY2" fmla="*/ 230765 h 431521"/>
              <a:gd name="connsiteX3" fmla="*/ 133960 w 316374"/>
              <a:gd name="connsiteY3" fmla="*/ 431521 h 431521"/>
              <a:gd name="connsiteX4" fmla="*/ 49984 w 316374"/>
              <a:gd name="connsiteY4" fmla="*/ 365014 h 431521"/>
              <a:gd name="connsiteX5" fmla="*/ 40417 w 316374"/>
              <a:gd name="connsiteY5" fmla="*/ 357437 h 431521"/>
              <a:gd name="connsiteX6" fmla="*/ 38697 w 316374"/>
              <a:gd name="connsiteY6" fmla="*/ 340373 h 431521"/>
              <a:gd name="connsiteX7" fmla="*/ 14504 w 316374"/>
              <a:gd name="connsiteY7" fmla="*/ 129184 h 431521"/>
              <a:gd name="connsiteX8" fmla="*/ 24188 w 316374"/>
              <a:gd name="connsiteY8" fmla="*/ 0 h 43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374" h="431521">
                <a:moveTo>
                  <a:pt x="24188" y="0"/>
                </a:moveTo>
                <a:lnTo>
                  <a:pt x="178138" y="117047"/>
                </a:lnTo>
                <a:lnTo>
                  <a:pt x="316374" y="230765"/>
                </a:lnTo>
                <a:cubicBezTo>
                  <a:pt x="316374" y="230765"/>
                  <a:pt x="272741" y="384998"/>
                  <a:pt x="133960" y="431521"/>
                </a:cubicBezTo>
                <a:lnTo>
                  <a:pt x="49984" y="365014"/>
                </a:lnTo>
                <a:lnTo>
                  <a:pt x="40417" y="357437"/>
                </a:lnTo>
                <a:lnTo>
                  <a:pt x="38697" y="340373"/>
                </a:lnTo>
                <a:cubicBezTo>
                  <a:pt x="38697" y="257168"/>
                  <a:pt x="-28814" y="193303"/>
                  <a:pt x="14504" y="129184"/>
                </a:cubicBezTo>
                <a:cubicBezTo>
                  <a:pt x="23838" y="117872"/>
                  <a:pt x="14854" y="11312"/>
                  <a:pt x="24188" y="0"/>
                </a:cubicBezTo>
                <a:close/>
              </a:path>
            </a:pathLst>
          </a:custGeom>
          <a:solidFill>
            <a:srgbClr val="5C7D8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11C5235-71AF-4C76-A68B-9035B950C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858" y="4397038"/>
            <a:ext cx="1191506" cy="1236011"/>
          </a:xfrm>
          <a:custGeom>
            <a:avLst/>
            <a:gdLst>
              <a:gd name="connsiteX0" fmla="*/ 550719 w 1191506"/>
              <a:gd name="connsiteY0" fmla="*/ 0 h 1236011"/>
              <a:gd name="connsiteX1" fmla="*/ 705098 w 1191506"/>
              <a:gd name="connsiteY1" fmla="*/ 140161 h 1236011"/>
              <a:gd name="connsiteX2" fmla="*/ 1102713 w 1191506"/>
              <a:gd name="connsiteY2" fmla="*/ 671716 h 1236011"/>
              <a:gd name="connsiteX3" fmla="*/ 1191506 w 1191506"/>
              <a:gd name="connsiteY3" fmla="*/ 855846 h 1236011"/>
              <a:gd name="connsiteX4" fmla="*/ 1038952 w 1191506"/>
              <a:gd name="connsiteY4" fmla="*/ 976627 h 1236011"/>
              <a:gd name="connsiteX5" fmla="*/ 711436 w 1191506"/>
              <a:gd name="connsiteY5" fmla="*/ 1236011 h 1236011"/>
              <a:gd name="connsiteX6" fmla="*/ 0 w 1191506"/>
              <a:gd name="connsiteY6" fmla="*/ 453041 h 1236011"/>
              <a:gd name="connsiteX7" fmla="*/ 539136 w 1191506"/>
              <a:gd name="connsiteY7" fmla="*/ 9529 h 123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1506" h="1236011">
                <a:moveTo>
                  <a:pt x="550719" y="0"/>
                </a:moveTo>
                <a:lnTo>
                  <a:pt x="705098" y="140161"/>
                </a:lnTo>
                <a:cubicBezTo>
                  <a:pt x="861793" y="296692"/>
                  <a:pt x="996073" y="475617"/>
                  <a:pt x="1102713" y="671716"/>
                </a:cubicBezTo>
                <a:lnTo>
                  <a:pt x="1191506" y="855846"/>
                </a:lnTo>
                <a:lnTo>
                  <a:pt x="1038952" y="976627"/>
                </a:lnTo>
                <a:lnTo>
                  <a:pt x="711436" y="1236011"/>
                </a:lnTo>
                <a:cubicBezTo>
                  <a:pt x="169078" y="1054566"/>
                  <a:pt x="0" y="453041"/>
                  <a:pt x="0" y="453041"/>
                </a:cubicBezTo>
                <a:lnTo>
                  <a:pt x="539136" y="9529"/>
                </a:lnTo>
                <a:close/>
              </a:path>
            </a:pathLst>
          </a:custGeom>
          <a:solidFill>
            <a:srgbClr val="FFAA4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kern="0" dirty="0">
              <a:solidFill>
                <a:srgbClr val="3C3D3E"/>
              </a:solidFill>
              <a:latin typeface="Raleway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2FB84EF-9727-47D5-BA34-ABEBE74CDA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121" y="6138053"/>
            <a:ext cx="1693640" cy="42925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6AD9CD9-CB43-46EF-BD7B-1AEA68201EFB}"/>
              </a:ext>
            </a:extLst>
          </p:cNvPr>
          <p:cNvSpPr/>
          <p:nvPr/>
        </p:nvSpPr>
        <p:spPr>
          <a:xfrm>
            <a:off x="-1" y="231287"/>
            <a:ext cx="8910306" cy="879116"/>
          </a:xfrm>
          <a:prstGeom prst="rect">
            <a:avLst/>
          </a:prstGeom>
          <a:solidFill>
            <a:srgbClr val="5C7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C2FCF838-7BD7-4960-BC3C-1491118F663E}"/>
              </a:ext>
            </a:extLst>
          </p:cNvPr>
          <p:cNvSpPr txBox="1">
            <a:spLocks/>
          </p:cNvSpPr>
          <p:nvPr/>
        </p:nvSpPr>
        <p:spPr>
          <a:xfrm>
            <a:off x="113888" y="255996"/>
            <a:ext cx="8910306" cy="85440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rgbClr val="FFAA4B"/>
                </a:solidFill>
                <a:latin typeface="Arial" panose="020B0604020202020204"/>
              </a:rPr>
              <a:t>DEAL SOURCING – </a:t>
            </a:r>
            <a:r>
              <a:rPr lang="nb-NO" dirty="0">
                <a:solidFill>
                  <a:schemeClr val="bg1"/>
                </a:solidFill>
                <a:latin typeface="Arial" panose="020B0604020202020204"/>
              </a:rPr>
              <a:t>TIPS &amp; TOOLS FOR SUCCESS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926715C-7DAE-4957-8322-3139688C3CB2}"/>
              </a:ext>
            </a:extLst>
          </p:cNvPr>
          <p:cNvSpPr/>
          <p:nvPr/>
        </p:nvSpPr>
        <p:spPr>
          <a:xfrm>
            <a:off x="243387" y="1370716"/>
            <a:ext cx="10230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595959"/>
              </a:solidFill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Focusing on intermediaries that run more limited process (SPS Sell-Side Process Index)</a:t>
            </a:r>
          </a:p>
        </p:txBody>
      </p:sp>
    </p:spTree>
    <p:extLst>
      <p:ext uri="{BB962C8B-B14F-4D97-AF65-F5344CB8AC3E}">
        <p14:creationId xmlns:p14="http://schemas.microsoft.com/office/powerpoint/2010/main" val="428055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4E81D18-F7BC-4036-846C-176F4CA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350389"/>
              </p:ext>
            </p:extLst>
          </p:nvPr>
        </p:nvGraphicFramePr>
        <p:xfrm>
          <a:off x="796800" y="1454861"/>
          <a:ext cx="5299200" cy="44900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{17292A2E-F333-43FB-9621-5CBBE7FDCDCB}</a:tableStyleId>
              </a:tblPr>
              <a:tblGrid>
                <a:gridCol w="1970325">
                  <a:extLst>
                    <a:ext uri="{9D8B030D-6E8A-4147-A177-3AD203B41FA5}">
                      <a16:colId xmlns:a16="http://schemas.microsoft.com/office/drawing/2014/main" val="1912484221"/>
                    </a:ext>
                  </a:extLst>
                </a:gridCol>
                <a:gridCol w="1035459">
                  <a:extLst>
                    <a:ext uri="{9D8B030D-6E8A-4147-A177-3AD203B41FA5}">
                      <a16:colId xmlns:a16="http://schemas.microsoft.com/office/drawing/2014/main" val="1946026496"/>
                    </a:ext>
                  </a:extLst>
                </a:gridCol>
                <a:gridCol w="416566">
                  <a:extLst>
                    <a:ext uri="{9D8B030D-6E8A-4147-A177-3AD203B41FA5}">
                      <a16:colId xmlns:a16="http://schemas.microsoft.com/office/drawing/2014/main" val="4247223490"/>
                    </a:ext>
                  </a:extLst>
                </a:gridCol>
                <a:gridCol w="506646">
                  <a:extLst>
                    <a:ext uri="{9D8B030D-6E8A-4147-A177-3AD203B41FA5}">
                      <a16:colId xmlns:a16="http://schemas.microsoft.com/office/drawing/2014/main" val="2987748886"/>
                    </a:ext>
                  </a:extLst>
                </a:gridCol>
                <a:gridCol w="535150">
                  <a:extLst>
                    <a:ext uri="{9D8B030D-6E8A-4147-A177-3AD203B41FA5}">
                      <a16:colId xmlns:a16="http://schemas.microsoft.com/office/drawing/2014/main" val="1225460861"/>
                    </a:ext>
                  </a:extLst>
                </a:gridCol>
                <a:gridCol w="835054">
                  <a:extLst>
                    <a:ext uri="{9D8B030D-6E8A-4147-A177-3AD203B41FA5}">
                      <a16:colId xmlns:a16="http://schemas.microsoft.com/office/drawing/2014/main" val="2670864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kern="0" baseline="0" dirty="0">
                          <a:effectLst/>
                        </a:rPr>
                        <a:t>Firm</a:t>
                      </a:r>
                      <a:endParaRPr lang="en-US" sz="1400" b="0" i="0" u="none" strike="noStrike" kern="0" baseline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6350" cap="flat" cmpd="sng" algn="ctr">
                      <a:noFill/>
                      <a:prstDash val="solid"/>
                      <a:miter lim="800000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kern="0" baseline="0" dirty="0">
                          <a:effectLst/>
                        </a:rPr>
                        <a:t>City</a:t>
                      </a:r>
                      <a:endParaRPr lang="en-US" sz="1400" b="0" i="0" u="none" strike="noStrike" kern="0" baseline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6350" cap="flat" cmpd="sng" algn="ctr">
                      <a:noFill/>
                      <a:prstDash val="solid"/>
                      <a:miter lim="800000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kern="0" baseline="0" dirty="0">
                          <a:effectLst/>
                        </a:rPr>
                        <a:t>State</a:t>
                      </a:r>
                      <a:endParaRPr lang="en-US" sz="1400" b="0" i="0" u="none" strike="noStrike" kern="0" baseline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6350" cap="flat" cmpd="sng" algn="ctr">
                      <a:noFill/>
                      <a:prstDash val="solid"/>
                      <a:miter lim="800000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0" baseline="0" dirty="0">
                          <a:effectLst/>
                        </a:rPr>
                        <a:t># of Deals</a:t>
                      </a:r>
                      <a:endParaRPr lang="en-US" sz="1400" b="0" i="0" u="none" strike="noStrike" kern="0" baseline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6350" cap="flat" cmpd="sng" algn="ctr">
                      <a:noFill/>
                      <a:prstDash val="solid"/>
                      <a:miter lim="800000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0" baseline="0" dirty="0">
                          <a:effectLst/>
                        </a:rPr>
                        <a:t>% of Total </a:t>
                      </a:r>
                      <a:endParaRPr lang="en-US" sz="1400" b="0" i="0" u="none" strike="noStrike" kern="0" baseline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6350" cap="flat" cmpd="sng" algn="ctr">
                      <a:noFill/>
                      <a:prstDash val="solid"/>
                      <a:miter lim="800000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kern="0" baseline="0" dirty="0">
                          <a:effectLst/>
                        </a:rPr>
                        <a:t>Cumulative % of Total</a:t>
                      </a:r>
                      <a:endParaRPr lang="en-US" sz="1400" b="0" i="0" u="none" strike="noStrike" kern="0" baseline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6350" cap="flat" cmpd="sng" algn="ctr">
                      <a:noFill/>
                      <a:prstDash val="solid"/>
                      <a:miter lim="800000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9484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Houlihan Lokey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Los Angeles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CA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0" baseline="0" dirty="0">
                          <a:effectLst/>
                        </a:rPr>
                        <a:t>109 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 dirty="0">
                          <a:effectLst/>
                        </a:rPr>
                        <a:t>3.0%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 dirty="0">
                          <a:effectLst/>
                        </a:rPr>
                        <a:t>3.0%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40255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Goldman Sachs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New York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>
                          <a:effectLst/>
                        </a:rPr>
                        <a:t>NY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0" baseline="0">
                          <a:effectLst/>
                        </a:rPr>
                        <a:t>90 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>
                          <a:effectLst/>
                        </a:rPr>
                        <a:t>2.5%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 dirty="0">
                          <a:effectLst/>
                        </a:rPr>
                        <a:t>5.5%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44547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Raymond James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St. Petersburg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>
                          <a:effectLst/>
                        </a:rPr>
                        <a:t>FL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0" baseline="0">
                          <a:effectLst/>
                        </a:rPr>
                        <a:t>78 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 dirty="0">
                          <a:effectLst/>
                        </a:rPr>
                        <a:t>2.2%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 dirty="0">
                          <a:effectLst/>
                        </a:rPr>
                        <a:t>7.7%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97090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J.P. Morgan Chase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>
                          <a:effectLst/>
                        </a:rPr>
                        <a:t>New York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>
                          <a:effectLst/>
                        </a:rPr>
                        <a:t>NY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0" baseline="0">
                          <a:effectLst/>
                        </a:rPr>
                        <a:t>77 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>
                          <a:effectLst/>
                        </a:rPr>
                        <a:t>2.1%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 dirty="0">
                          <a:effectLst/>
                        </a:rPr>
                        <a:t>9.8%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68357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William Blair &amp; Co.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Chicago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>
                          <a:effectLst/>
                        </a:rPr>
                        <a:t>IL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0" baseline="0">
                          <a:effectLst/>
                        </a:rPr>
                        <a:t>62 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>
                          <a:effectLst/>
                        </a:rPr>
                        <a:t>1.7%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 dirty="0">
                          <a:effectLst/>
                        </a:rPr>
                        <a:t>11.6%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46504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Jefferies &amp; Co.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New York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>
                          <a:effectLst/>
                        </a:rPr>
                        <a:t>NY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0" baseline="0" dirty="0">
                          <a:effectLst/>
                        </a:rPr>
                        <a:t>61 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>
                          <a:effectLst/>
                        </a:rPr>
                        <a:t>1.7%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 dirty="0">
                          <a:effectLst/>
                        </a:rPr>
                        <a:t>13.3%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9847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Morgan Stanley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>
                          <a:effectLst/>
                        </a:rPr>
                        <a:t>New York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>
                          <a:effectLst/>
                        </a:rPr>
                        <a:t>NY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0" baseline="0">
                          <a:effectLst/>
                        </a:rPr>
                        <a:t>59 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>
                          <a:effectLst/>
                        </a:rPr>
                        <a:t>1.6%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 dirty="0">
                          <a:effectLst/>
                        </a:rPr>
                        <a:t>14.9%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61269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Robert W. Baird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>
                          <a:effectLst/>
                        </a:rPr>
                        <a:t>Milwaukee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>
                          <a:effectLst/>
                        </a:rPr>
                        <a:t>WI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0" baseline="0">
                          <a:effectLst/>
                        </a:rPr>
                        <a:t>57 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 dirty="0">
                          <a:effectLst/>
                        </a:rPr>
                        <a:t>1.6%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 dirty="0">
                          <a:effectLst/>
                        </a:rPr>
                        <a:t>16.5%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5095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Evercore Partners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New York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NY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0" baseline="0" dirty="0">
                          <a:effectLst/>
                        </a:rPr>
                        <a:t>54 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 dirty="0">
                          <a:effectLst/>
                        </a:rPr>
                        <a:t>1.5%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 dirty="0">
                          <a:effectLst/>
                        </a:rPr>
                        <a:t>18.0%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59954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Piper </a:t>
                      </a:r>
                      <a:r>
                        <a:rPr lang="en-US" sz="1100" u="none" strike="noStrike" kern="0" baseline="0" dirty="0" err="1">
                          <a:effectLst/>
                        </a:rPr>
                        <a:t>Jaffray</a:t>
                      </a:r>
                      <a:r>
                        <a:rPr lang="en-US" sz="1100" u="none" strike="noStrike" kern="0" baseline="0" dirty="0">
                          <a:effectLst/>
                        </a:rPr>
                        <a:t> &amp; Co.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Minneapolis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>
                          <a:effectLst/>
                        </a:rPr>
                        <a:t>MN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0" baseline="0">
                          <a:effectLst/>
                        </a:rPr>
                        <a:t>52 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 dirty="0">
                          <a:effectLst/>
                        </a:rPr>
                        <a:t>1.4%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 dirty="0">
                          <a:effectLst/>
                        </a:rPr>
                        <a:t>19.4%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63735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Lincoln International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Chicago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>
                          <a:effectLst/>
                        </a:rPr>
                        <a:t>IL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0" baseline="0">
                          <a:effectLst/>
                        </a:rPr>
                        <a:t>50 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>
                          <a:effectLst/>
                        </a:rPr>
                        <a:t>1.4%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 dirty="0">
                          <a:effectLst/>
                        </a:rPr>
                        <a:t>20.8%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96886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Moelis &amp; Company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New York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>
                          <a:effectLst/>
                        </a:rPr>
                        <a:t>NY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0" baseline="0">
                          <a:effectLst/>
                        </a:rPr>
                        <a:t>48 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>
                          <a:effectLst/>
                        </a:rPr>
                        <a:t>1.3%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 dirty="0">
                          <a:effectLst/>
                        </a:rPr>
                        <a:t>22.2%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134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Bank of America Merrill Lynch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>
                          <a:effectLst/>
                        </a:rPr>
                        <a:t>New York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>
                          <a:effectLst/>
                        </a:rPr>
                        <a:t>NY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0" baseline="0">
                          <a:effectLst/>
                        </a:rPr>
                        <a:t>45 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>
                          <a:effectLst/>
                        </a:rPr>
                        <a:t>1.3%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 dirty="0">
                          <a:effectLst/>
                        </a:rPr>
                        <a:t>23.4%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80644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Harris Williams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>
                          <a:effectLst/>
                        </a:rPr>
                        <a:t>Richmond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VA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0" baseline="0">
                          <a:effectLst/>
                        </a:rPr>
                        <a:t>44 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>
                          <a:effectLst/>
                        </a:rPr>
                        <a:t>1.2%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 dirty="0">
                          <a:effectLst/>
                        </a:rPr>
                        <a:t>24.6%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2181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Credit Suisse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>
                          <a:effectLst/>
                        </a:rPr>
                        <a:t>New York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>
                          <a:effectLst/>
                        </a:rPr>
                        <a:t>NY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0" baseline="0" dirty="0">
                          <a:effectLst/>
                        </a:rPr>
                        <a:t>41 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>
                          <a:effectLst/>
                        </a:rPr>
                        <a:t>1.1%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 dirty="0">
                          <a:effectLst/>
                        </a:rPr>
                        <a:t>25.8%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76931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Generational Equity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>
                          <a:effectLst/>
                        </a:rPr>
                        <a:t>Dallas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>
                          <a:effectLst/>
                        </a:rPr>
                        <a:t>TX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0" baseline="0" dirty="0">
                          <a:effectLst/>
                        </a:rPr>
                        <a:t>41 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 dirty="0">
                          <a:effectLst/>
                        </a:rPr>
                        <a:t>1.1%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 dirty="0">
                          <a:effectLst/>
                        </a:rPr>
                        <a:t>26.9%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86253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RBC Capital Markets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>
                          <a:effectLst/>
                        </a:rPr>
                        <a:t>Toronto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>
                          <a:effectLst/>
                        </a:rPr>
                        <a:t>CAN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0" baseline="0">
                          <a:effectLst/>
                        </a:rPr>
                        <a:t>36 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 dirty="0">
                          <a:effectLst/>
                        </a:rPr>
                        <a:t>1.0%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 dirty="0">
                          <a:effectLst/>
                        </a:rPr>
                        <a:t>27.9%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80544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Sandler O'Neill &amp; Partners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>
                          <a:effectLst/>
                        </a:rPr>
                        <a:t>New York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>
                          <a:effectLst/>
                        </a:rPr>
                        <a:t>NY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0" baseline="0">
                          <a:effectLst/>
                        </a:rPr>
                        <a:t>36 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>
                          <a:effectLst/>
                        </a:rPr>
                        <a:t>1.0%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 dirty="0">
                          <a:effectLst/>
                        </a:rPr>
                        <a:t>28.9%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6578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Lazard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>
                          <a:effectLst/>
                        </a:rPr>
                        <a:t>New York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>
                          <a:effectLst/>
                        </a:rPr>
                        <a:t>NY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0" baseline="0">
                          <a:effectLst/>
                        </a:rPr>
                        <a:t>35 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>
                          <a:effectLst/>
                        </a:rPr>
                        <a:t>1.0%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 dirty="0">
                          <a:effectLst/>
                        </a:rPr>
                        <a:t>29.9%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56771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BMO Capital Markets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>
                          <a:effectLst/>
                        </a:rPr>
                        <a:t>New York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>
                          <a:effectLst/>
                        </a:rPr>
                        <a:t>NY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0" baseline="0">
                          <a:effectLst/>
                        </a:rPr>
                        <a:t>32 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>
                          <a:effectLst/>
                        </a:rPr>
                        <a:t>0.9%</a:t>
                      </a:r>
                      <a:endParaRPr lang="en-US" sz="1100" b="0" i="0" u="none" strike="noStrike" kern="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 dirty="0">
                          <a:effectLst/>
                        </a:rPr>
                        <a:t>30.8%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9900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Wells Fargo Securities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San Francisco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0" baseline="0" dirty="0">
                          <a:effectLst/>
                        </a:rPr>
                        <a:t>CA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0" baseline="0" dirty="0">
                          <a:effectLst/>
                        </a:rPr>
                        <a:t>31 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 dirty="0">
                          <a:effectLst/>
                        </a:rPr>
                        <a:t>0.9%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0" baseline="0" dirty="0">
                          <a:effectLst/>
                        </a:rPr>
                        <a:t>31.6%</a:t>
                      </a:r>
                      <a:endParaRPr lang="en-US" sz="11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026166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398FF9-A993-4B91-BC93-7B46E3C8D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749924"/>
              </p:ext>
            </p:extLst>
          </p:nvPr>
        </p:nvGraphicFramePr>
        <p:xfrm>
          <a:off x="7204633" y="1557339"/>
          <a:ext cx="3663895" cy="208216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74134">
                  <a:extLst>
                    <a:ext uri="{9D8B030D-6E8A-4147-A177-3AD203B41FA5}">
                      <a16:colId xmlns:a16="http://schemas.microsoft.com/office/drawing/2014/main" val="1912484221"/>
                    </a:ext>
                  </a:extLst>
                </a:gridCol>
                <a:gridCol w="1388533">
                  <a:extLst>
                    <a:ext uri="{9D8B030D-6E8A-4147-A177-3AD203B41FA5}">
                      <a16:colId xmlns:a16="http://schemas.microsoft.com/office/drawing/2014/main" val="1946026496"/>
                    </a:ext>
                  </a:extLst>
                </a:gridCol>
                <a:gridCol w="429341">
                  <a:extLst>
                    <a:ext uri="{9D8B030D-6E8A-4147-A177-3AD203B41FA5}">
                      <a16:colId xmlns:a16="http://schemas.microsoft.com/office/drawing/2014/main" val="4247223490"/>
                    </a:ext>
                  </a:extLst>
                </a:gridCol>
                <a:gridCol w="529036">
                  <a:extLst>
                    <a:ext uri="{9D8B030D-6E8A-4147-A177-3AD203B41FA5}">
                      <a16:colId xmlns:a16="http://schemas.microsoft.com/office/drawing/2014/main" val="2987748886"/>
                    </a:ext>
                  </a:extLst>
                </a:gridCol>
                <a:gridCol w="842851">
                  <a:extLst>
                    <a:ext uri="{9D8B030D-6E8A-4147-A177-3AD203B41FA5}">
                      <a16:colId xmlns:a16="http://schemas.microsoft.com/office/drawing/2014/main" val="12254608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# of Firms</a:t>
                      </a:r>
                    </a:p>
                  </a:txBody>
                  <a:tcPr marL="9525" marR="9525" marT="9525" marB="0" anchor="b">
                    <a:lnB w="6350" cap="flat" cmpd="sng" algn="ctr">
                      <a:noFill/>
                      <a:prstDash val="solid"/>
                      <a:miter lim="800000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B w="6350" cap="flat" cmpd="sng" algn="ctr">
                      <a:noFill/>
                      <a:prstDash val="solid"/>
                      <a:miter lim="800000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# of Deals</a:t>
                      </a:r>
                    </a:p>
                  </a:txBody>
                  <a:tcPr marL="9525" marR="9525" marT="9525" marB="0" anchor="b">
                    <a:lnB w="6350" cap="flat" cmpd="sng" algn="ctr">
                      <a:noFill/>
                      <a:prstDash val="solid"/>
                      <a:miter lim="800000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of Total </a:t>
                      </a:r>
                    </a:p>
                  </a:txBody>
                  <a:tcPr marL="9525" marR="9525" marT="9525" marB="0" anchor="b">
                    <a:lnB w="6350" cap="flat" cmpd="sng" algn="ctr">
                      <a:noFill/>
                      <a:prstDash val="solid"/>
                      <a:miter lim="800000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Cumulative % of Total</a:t>
                      </a:r>
                    </a:p>
                  </a:txBody>
                  <a:tcPr marL="9525" marR="9525" marT="9525" marB="0" anchor="b">
                    <a:lnB w="6350" cap="flat" cmpd="sng" algn="ctr">
                      <a:noFill/>
                      <a:prstDash val="solid"/>
                      <a:miter lim="800000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9484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 20-29 Deals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40255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 15-19 Deals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44547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 10-14 Deals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97090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 5-9 Deals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68357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 4 Deals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46504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 3 Deals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9847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 2 Deals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61269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 1 Deal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5095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Totals**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3,598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5995405"/>
                  </a:ext>
                </a:extLst>
              </a:tr>
            </a:tbl>
          </a:graphicData>
        </a:graphic>
      </p:graphicFrame>
      <p:sp>
        <p:nvSpPr>
          <p:cNvPr id="11" name="Rectangle 5">
            <a:extLst>
              <a:ext uri="{FF2B5EF4-FFF2-40B4-BE49-F238E27FC236}">
                <a16:creationId xmlns:a16="http://schemas.microsoft.com/office/drawing/2014/main" id="{AD2F6DA6-C6F8-4F8A-95A1-7665C78C8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91" y="6259472"/>
            <a:ext cx="9484706" cy="51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98" tIns="42098" rIns="84198" bIns="42098">
            <a:spAutoFit/>
          </a:bodyPr>
          <a:lstStyle/>
          <a:p>
            <a:pPr algn="l" defTabSz="841375" eaLnBrk="1" hangingPunct="1">
              <a:spcBef>
                <a:spcPct val="0"/>
              </a:spcBef>
              <a:buClrTx/>
            </a:pP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*Includes PE and M&amp;A transactions completed </a:t>
            </a:r>
            <a:r>
              <a:rPr lang="en-US" sz="1400" dirty="0">
                <a:cs typeface="Times New Roman" pitchFamily="18" charset="0"/>
              </a:rPr>
              <a:t>in</a:t>
            </a: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 LTM Sept 2017, $10+ MM in </a:t>
            </a:r>
            <a:r>
              <a:rPr lang="en-US" sz="1400" dirty="0">
                <a:cs typeface="Times New Roman" pitchFamily="18" charset="0"/>
              </a:rPr>
              <a:t>transaction value</a:t>
            </a: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, with a confirmed intermediary.</a:t>
            </a:r>
          </a:p>
          <a:p>
            <a:pPr defTabSz="841375"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**Total exceeds actual number of deals closed due to multiple intermediaries on some transactions.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DB13EBFA-16ED-4C44-A2E1-1E65B3C76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8858" y="3981682"/>
            <a:ext cx="3395443" cy="1692775"/>
          </a:xfrm>
          <a:prstGeom prst="bracePair">
            <a:avLst>
              <a:gd name="adj" fmla="val 8347"/>
            </a:avLst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defTabSz="841375">
              <a:defRPr sz="1500">
                <a:solidFill>
                  <a:srgbClr val="CC33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defRPr>
            </a:lvl1pPr>
            <a:lvl2pPr marL="742950" indent="-285750" defTabSz="841375">
              <a:defRPr sz="1500">
                <a:solidFill>
                  <a:srgbClr val="CC3300"/>
                </a:solidFill>
                <a:latin typeface="Arial" charset="0"/>
                <a:ea typeface="ＭＳ Ｐゴシック" charset="0"/>
                <a:sym typeface="Wingdings" charset="0"/>
              </a:defRPr>
            </a:lvl2pPr>
            <a:lvl3pPr marL="1143000" indent="-228600" defTabSz="841375">
              <a:defRPr sz="1500">
                <a:solidFill>
                  <a:srgbClr val="CC3300"/>
                </a:solidFill>
                <a:latin typeface="Arial" charset="0"/>
                <a:ea typeface="ＭＳ Ｐゴシック" charset="0"/>
                <a:sym typeface="Wingdings" charset="0"/>
              </a:defRPr>
            </a:lvl3pPr>
            <a:lvl4pPr marL="1600200" indent="-228600" defTabSz="841375">
              <a:defRPr sz="1500">
                <a:solidFill>
                  <a:srgbClr val="CC3300"/>
                </a:solidFill>
                <a:latin typeface="Arial" charset="0"/>
                <a:ea typeface="ＭＳ Ｐゴシック" charset="0"/>
                <a:sym typeface="Wingdings" charset="0"/>
              </a:defRPr>
            </a:lvl4pPr>
            <a:lvl5pPr marL="2057400" indent="-228600" defTabSz="841375">
              <a:defRPr sz="1500">
                <a:solidFill>
                  <a:srgbClr val="CC3300"/>
                </a:solidFill>
                <a:latin typeface="Arial" charset="0"/>
                <a:ea typeface="ＭＳ Ｐゴシック" charset="0"/>
                <a:sym typeface="Wingdings" charset="0"/>
              </a:defRPr>
            </a:lvl5pPr>
            <a:lvl6pPr marL="2514600" indent="-228600" algn="ctr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500">
                <a:solidFill>
                  <a:srgbClr val="CC3300"/>
                </a:solidFill>
                <a:latin typeface="Arial" charset="0"/>
                <a:ea typeface="ＭＳ Ｐゴシック" charset="0"/>
                <a:sym typeface="Wingdings" charset="0"/>
              </a:defRPr>
            </a:lvl6pPr>
            <a:lvl7pPr marL="2971800" indent="-228600" algn="ctr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500">
                <a:solidFill>
                  <a:srgbClr val="CC3300"/>
                </a:solidFill>
                <a:latin typeface="Arial" charset="0"/>
                <a:ea typeface="ＭＳ Ｐゴシック" charset="0"/>
                <a:sym typeface="Wingdings" charset="0"/>
              </a:defRPr>
            </a:lvl7pPr>
            <a:lvl8pPr marL="3429000" indent="-228600" algn="ctr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500">
                <a:solidFill>
                  <a:srgbClr val="CC3300"/>
                </a:solidFill>
                <a:latin typeface="Arial" charset="0"/>
                <a:ea typeface="ＭＳ Ｐゴシック" charset="0"/>
                <a:sym typeface="Wingdings" charset="0"/>
              </a:defRPr>
            </a:lvl8pPr>
            <a:lvl9pPr marL="3886200" indent="-228600" algn="ctr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500">
                <a:solidFill>
                  <a:srgbClr val="CC3300"/>
                </a:solidFill>
                <a:latin typeface="Arial" charset="0"/>
                <a:ea typeface="ＭＳ Ｐゴシック" charset="0"/>
                <a:sym typeface="Wingding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en-US" sz="2400" dirty="0">
                <a:solidFill>
                  <a:srgbClr val="595959"/>
                </a:solidFill>
                <a:latin typeface="+mn-lt"/>
                <a:cs typeface="Times New Roman"/>
              </a:rPr>
              <a:t>Out of 755 Active Intermediaries,</a:t>
            </a:r>
          </a:p>
          <a:p>
            <a:pPr algn="ctr" eaLnBrk="1" hangingPunct="1">
              <a:spcBef>
                <a:spcPct val="0"/>
              </a:spcBef>
              <a:buClrTx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/>
              </a:rPr>
              <a:t>72% (542) Completed </a:t>
            </a:r>
          </a:p>
          <a:p>
            <a:pPr algn="ctr" eaLnBrk="1" hangingPunct="1">
              <a:spcBef>
                <a:spcPct val="0"/>
              </a:spcBef>
              <a:buClrTx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/>
              </a:rPr>
              <a:t>Three Deals or Less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9E600E-FAC7-4196-8C37-07D1D9ABD231}"/>
              </a:ext>
            </a:extLst>
          </p:cNvPr>
          <p:cNvSpPr/>
          <p:nvPr/>
        </p:nvSpPr>
        <p:spPr>
          <a:xfrm>
            <a:off x="7182950" y="2913503"/>
            <a:ext cx="3663895" cy="530352"/>
          </a:xfrm>
          <a:prstGeom prst="rect">
            <a:avLst/>
          </a:prstGeom>
          <a:solidFill>
            <a:srgbClr val="FFAA4B">
              <a:alpha val="35000"/>
            </a:srgbClr>
          </a:solidFill>
          <a:ln>
            <a:solidFill>
              <a:srgbClr val="FFAA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6E6C4C-4082-417A-974C-88D57204A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121" y="6138053"/>
            <a:ext cx="1693640" cy="4292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84740A6-3BB9-4216-AAFA-7D0FD4760187}"/>
              </a:ext>
            </a:extLst>
          </p:cNvPr>
          <p:cNvSpPr/>
          <p:nvPr/>
        </p:nvSpPr>
        <p:spPr>
          <a:xfrm>
            <a:off x="-1" y="262128"/>
            <a:ext cx="9215253" cy="879116"/>
          </a:xfrm>
          <a:prstGeom prst="rect">
            <a:avLst/>
          </a:prstGeom>
          <a:solidFill>
            <a:srgbClr val="5C7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84BA5AB-4CF9-4C9F-9EFD-C72A9A255C02}"/>
              </a:ext>
            </a:extLst>
          </p:cNvPr>
          <p:cNvSpPr txBox="1">
            <a:spLocks/>
          </p:cNvSpPr>
          <p:nvPr/>
        </p:nvSpPr>
        <p:spPr>
          <a:xfrm>
            <a:off x="104590" y="287745"/>
            <a:ext cx="9014897" cy="85440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rgbClr val="FFAA4B"/>
                </a:solidFill>
                <a:latin typeface="Arial" panose="020B0604020202020204"/>
              </a:rPr>
              <a:t>INTERMEDIARY OPPORTUNITIES – </a:t>
            </a:r>
            <a:r>
              <a:rPr lang="nb-NO" dirty="0">
                <a:solidFill>
                  <a:schemeClr val="bg1"/>
                </a:solidFill>
                <a:latin typeface="Arial" panose="020B0604020202020204"/>
              </a:rPr>
              <a:t>A BREAKDOWN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5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508E67"/>
      </a:hlink>
      <a:folHlink>
        <a:srgbClr val="A7C6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Custom 72">
      <a:dk1>
        <a:sysClr val="windowText" lastClr="000000"/>
      </a:dk1>
      <a:lt1>
        <a:srgbClr val="FFFFFF"/>
      </a:lt1>
      <a:dk2>
        <a:srgbClr val="24211F"/>
      </a:dk2>
      <a:lt2>
        <a:srgbClr val="E7E6E6"/>
      </a:lt2>
      <a:accent1>
        <a:srgbClr val="FFB240"/>
      </a:accent1>
      <a:accent2>
        <a:srgbClr val="5C7D88"/>
      </a:accent2>
      <a:accent3>
        <a:srgbClr val="4B5E6B"/>
      </a:accent3>
      <a:accent4>
        <a:srgbClr val="353F45"/>
      </a:accent4>
      <a:accent5>
        <a:srgbClr val="C9C9C9"/>
      </a:accent5>
      <a:accent6>
        <a:srgbClr val="4D4D4D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36671</TotalTime>
  <Words>689</Words>
  <Application>Microsoft Office PowerPoint</Application>
  <PresentationFormat>Widescreen</PresentationFormat>
  <Paragraphs>244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Open Sans</vt:lpstr>
      <vt:lpstr>Raleway</vt:lpstr>
      <vt:lpstr>Source Sans Pro Light</vt:lpstr>
      <vt:lpstr>Times New Roman</vt:lpstr>
      <vt:lpstr>VAG Rounded Std Light</vt:lpstr>
      <vt:lpstr>Wingdings</vt:lpstr>
      <vt:lpstr>Office Theme</vt:lpstr>
      <vt:lpstr>11_Office Theme</vt:lpstr>
      <vt:lpstr>Navatar Webinar: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Comvest Partners SPS Private Equity Platform September 2017</dc:title>
  <dc:creator>Catherine Daly</dc:creator>
  <cp:lastModifiedBy>ndonato@navatargroup2010.onmicrosoft.com</cp:lastModifiedBy>
  <cp:revision>217</cp:revision>
  <cp:lastPrinted>2017-11-15T21:37:51Z</cp:lastPrinted>
  <dcterms:created xsi:type="dcterms:W3CDTF">2017-09-13T17:33:12Z</dcterms:created>
  <dcterms:modified xsi:type="dcterms:W3CDTF">2017-11-29T22:03:18Z</dcterms:modified>
</cp:coreProperties>
</file>